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7"/>
  </p:notesMasterIdLst>
  <p:sldIdLst>
    <p:sldId id="293" r:id="rId5"/>
    <p:sldId id="267" r:id="rId6"/>
    <p:sldId id="258" r:id="rId7"/>
    <p:sldId id="262" r:id="rId8"/>
    <p:sldId id="275" r:id="rId9"/>
    <p:sldId id="276" r:id="rId10"/>
    <p:sldId id="277" r:id="rId11"/>
    <p:sldId id="263" r:id="rId12"/>
    <p:sldId id="272" r:id="rId13"/>
    <p:sldId id="294" r:id="rId14"/>
    <p:sldId id="295" r:id="rId15"/>
    <p:sldId id="297" r:id="rId16"/>
    <p:sldId id="300" r:id="rId17"/>
    <p:sldId id="298" r:id="rId18"/>
    <p:sldId id="299" r:id="rId19"/>
    <p:sldId id="302" r:id="rId20"/>
    <p:sldId id="296" r:id="rId21"/>
    <p:sldId id="301" r:id="rId22"/>
    <p:sldId id="292" r:id="rId23"/>
    <p:sldId id="260" r:id="rId24"/>
    <p:sldId id="273" r:id="rId25"/>
    <p:sldId id="27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ftabolous tushi" initials="At" lastIdx="1" clrIdx="0">
    <p:extLst>
      <p:ext uri="{19B8F6BF-5375-455C-9EA6-DF929625EA0E}">
        <p15:presenceInfo xmlns:p15="http://schemas.microsoft.com/office/powerpoint/2012/main" userId="827872cca3348a9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0B23"/>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2DE63D5-997A-4646-A377-4702673A728D}">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3" autoAdjust="0"/>
    <p:restoredTop sz="94614" autoAdjust="0"/>
  </p:normalViewPr>
  <p:slideViewPr>
    <p:cSldViewPr snapToGrid="0">
      <p:cViewPr varScale="1">
        <p:scale>
          <a:sx n="66" d="100"/>
          <a:sy n="66" d="100"/>
        </p:scale>
        <p:origin x="84" y="252"/>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65716D-39C9-48C4-A3EB-B88E4515427D}" type="datetimeFigureOut">
              <a:rPr lang="en-US" smtClean="0"/>
              <a:t>6/23/2023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0C6D3C-9EB0-4F2C-9026-3887D1CDB44E}" type="slidenum">
              <a:rPr lang="en-US" smtClean="0"/>
              <a:t>‹#›</a:t>
            </a:fld>
            <a:endParaRPr lang="en-US" dirty="0"/>
          </a:p>
        </p:txBody>
      </p:sp>
    </p:spTree>
    <p:extLst>
      <p:ext uri="{BB962C8B-B14F-4D97-AF65-F5344CB8AC3E}">
        <p14:creationId xmlns:p14="http://schemas.microsoft.com/office/powerpoint/2010/main" val="2437763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 xmlns:a16="http://schemas.microsoft.com/office/drawing/2014/main" id="{48D39141-3E8E-4545-90DB-291A0E5F139B}"/>
              </a:ext>
            </a:extLst>
          </p:cNvPr>
          <p:cNvSpPr>
            <a:spLocks noGrp="1"/>
          </p:cNvSpPr>
          <p:nvPr>
            <p:ph type="pic" sz="quarter" idx="12" hasCustomPrompt="1"/>
          </p:nvPr>
        </p:nvSpPr>
        <p:spPr>
          <a:xfrm>
            <a:off x="0" y="0"/>
            <a:ext cx="12192000" cy="6858000"/>
          </a:xfrm>
          <a:solidFill>
            <a:schemeClr val="tx1">
              <a:lumMod val="75000"/>
              <a:lumOff val="25000"/>
            </a:schemeClr>
          </a:solidFill>
        </p:spPr>
        <p:txBody>
          <a:bodyPr lIns="612000" tIns="0" anchor="ctr"/>
          <a:lstStyle>
            <a:lvl1pPr marL="0" indent="0" algn="l">
              <a:lnSpc>
                <a:spcPct val="100000"/>
              </a:lnSpc>
              <a:buNone/>
              <a:defRPr sz="1200" i="1">
                <a:solidFill>
                  <a:schemeClr val="bg1">
                    <a:lumMod val="75000"/>
                  </a:schemeClr>
                </a:solidFill>
              </a:defRPr>
            </a:lvl1pPr>
          </a:lstStyle>
          <a:p>
            <a:r>
              <a:rPr lang="en-US" dirty="0"/>
              <a:t>Drag &amp; Drop Your </a:t>
            </a:r>
            <a:br>
              <a:rPr lang="en-US" dirty="0"/>
            </a:br>
            <a:r>
              <a:rPr lang="en-US" dirty="0"/>
              <a:t>Background Photo Here</a:t>
            </a:r>
          </a:p>
        </p:txBody>
      </p:sp>
      <p:sp>
        <p:nvSpPr>
          <p:cNvPr id="2" name="Title 1">
            <a:extLst>
              <a:ext uri="{FF2B5EF4-FFF2-40B4-BE49-F238E27FC236}">
                <a16:creationId xmlns="" xmlns:a16="http://schemas.microsoft.com/office/drawing/2014/main" id="{AD90A062-54B3-47F2-9D6A-5BC9575208D2}"/>
              </a:ext>
            </a:extLst>
          </p:cNvPr>
          <p:cNvSpPr>
            <a:spLocks noGrp="1"/>
          </p:cNvSpPr>
          <p:nvPr>
            <p:ph type="ctrTitle"/>
          </p:nvPr>
        </p:nvSpPr>
        <p:spPr>
          <a:xfrm>
            <a:off x="2520000" y="0"/>
            <a:ext cx="9672000" cy="6857999"/>
          </a:xfrm>
          <a:solidFill>
            <a:schemeClr val="tx2">
              <a:alpha val="70000"/>
            </a:schemeClr>
          </a:solidFill>
        </p:spPr>
        <p:txBody>
          <a:bodyPr lIns="1116000" rIns="180000" anchor="ctr"/>
          <a:lstStyle>
            <a:lvl1pPr algn="l">
              <a:defRPr sz="500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 xmlns:a16="http://schemas.microsoft.com/office/drawing/2014/main" id="{35C97F3D-57FA-4E82-9EEC-E93088055A15}"/>
              </a:ext>
            </a:extLst>
          </p:cNvPr>
          <p:cNvSpPr>
            <a:spLocks noGrp="1"/>
          </p:cNvSpPr>
          <p:nvPr>
            <p:ph type="subTitle" idx="1"/>
          </p:nvPr>
        </p:nvSpPr>
        <p:spPr>
          <a:xfrm>
            <a:off x="3600000" y="4276447"/>
            <a:ext cx="5161550" cy="620016"/>
          </a:xfrm>
          <a:gradFill>
            <a:gsLst>
              <a:gs pos="0">
                <a:schemeClr val="tx2"/>
              </a:gs>
              <a:gs pos="100000">
                <a:schemeClr val="accent2"/>
              </a:gs>
            </a:gsLst>
            <a:lin ang="14400000" scaled="0"/>
          </a:gradFill>
        </p:spPr>
        <p:txBody>
          <a:bodyPr lIns="144000" anchor="ctr"/>
          <a:lstStyle>
            <a:lvl1pPr marL="0" indent="0" algn="l">
              <a:buNone/>
              <a:defRPr sz="2400" b="1" i="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Footer Placeholder 6">
            <a:extLst>
              <a:ext uri="{FF2B5EF4-FFF2-40B4-BE49-F238E27FC236}">
                <a16:creationId xmlns="" xmlns:a16="http://schemas.microsoft.com/office/drawing/2014/main" id="{E31775C8-C7F0-4EC5-A9C0-53AE3A0C5F7B}"/>
              </a:ext>
            </a:extLst>
          </p:cNvPr>
          <p:cNvSpPr>
            <a:spLocks noGrp="1"/>
          </p:cNvSpPr>
          <p:nvPr>
            <p:ph type="ftr" sz="quarter" idx="10"/>
          </p:nvPr>
        </p:nvSpPr>
        <p:spPr>
          <a:xfrm>
            <a:off x="3600000" y="6262080"/>
            <a:ext cx="7560000" cy="360000"/>
          </a:xfrm>
        </p:spPr>
        <p:txBody>
          <a:bodyPr/>
          <a:lstStyle/>
          <a:p>
            <a:endParaRPr lang="en-US" dirty="0"/>
          </a:p>
        </p:txBody>
      </p:sp>
      <p:sp>
        <p:nvSpPr>
          <p:cNvPr id="8" name="Slide Number Placeholder 7">
            <a:extLst>
              <a:ext uri="{FF2B5EF4-FFF2-40B4-BE49-F238E27FC236}">
                <a16:creationId xmlns="" xmlns:a16="http://schemas.microsoft.com/office/drawing/2014/main" id="{9E8B0AE2-DA19-49E2-AC81-5272385D304C}"/>
              </a:ext>
            </a:extLst>
          </p:cNvPr>
          <p:cNvSpPr>
            <a:spLocks noGrp="1"/>
          </p:cNvSpPr>
          <p:nvPr>
            <p:ph type="sldNum" sz="quarter" idx="11"/>
          </p:nvPr>
        </p:nvSpPr>
        <p:spPr/>
        <p:txBody>
          <a:bodyPr/>
          <a:lstStyle/>
          <a:p>
            <a:fld id="{EECC7194-A4D0-457B-9D3E-53681723AFF7}" type="slidenum">
              <a:rPr lang="en-US" smtClean="0"/>
              <a:pPr/>
              <a:t>‹#›</a:t>
            </a:fld>
            <a:endParaRPr lang="en-US" dirty="0"/>
          </a:p>
        </p:txBody>
      </p:sp>
    </p:spTree>
    <p:extLst>
      <p:ext uri="{BB962C8B-B14F-4D97-AF65-F5344CB8AC3E}">
        <p14:creationId xmlns:p14="http://schemas.microsoft.com/office/powerpoint/2010/main" val="214234216"/>
      </p:ext>
    </p:extLst>
  </p:cSld>
  <p:clrMapOvr>
    <a:masterClrMapping/>
  </p:clrMapOvr>
  <mc:AlternateContent xmlns:mc="http://schemas.openxmlformats.org/markup-compatibility/2006" xmlns:p14="http://schemas.microsoft.com/office/powerpoint/2010/main">
    <mc:Choice Requires="p14">
      <p:transition spd="slow" p14:dur="1500" advClick="0" advTm="2000">
        <p:split orient="vert"/>
      </p:transition>
    </mc:Choice>
    <mc:Fallback xmlns="">
      <p:transition spd="slow" advClick="0" advTm="2000">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0" name="Text Placeholder 3">
            <a:extLst>
              <a:ext uri="{FF2B5EF4-FFF2-40B4-BE49-F238E27FC236}">
                <a16:creationId xmlns="" xmlns:a16="http://schemas.microsoft.com/office/drawing/2014/main" id="{6A395197-9758-40F0-B747-F8B134C175EB}"/>
              </a:ext>
            </a:extLst>
          </p:cNvPr>
          <p:cNvSpPr txBox="1">
            <a:spLocks/>
          </p:cNvSpPr>
          <p:nvPr userDrawn="1"/>
        </p:nvSpPr>
        <p:spPr>
          <a:xfrm>
            <a:off x="0" y="-436"/>
            <a:ext cx="12192000" cy="6858436"/>
          </a:xfrm>
          <a:prstGeom prst="rect">
            <a:avLst/>
          </a:prstGeom>
          <a:gradFill>
            <a:gsLst>
              <a:gs pos="0">
                <a:schemeClr val="tx2"/>
              </a:gs>
              <a:gs pos="100000">
                <a:schemeClr val="accent2"/>
              </a:gs>
            </a:gsLst>
            <a:lin ang="14400000" scaled="0"/>
          </a:gradFill>
        </p:spPr>
        <p:txBody>
          <a:bodyPr/>
          <a:lst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noProof="0" dirty="0"/>
          </a:p>
        </p:txBody>
      </p:sp>
      <p:sp>
        <p:nvSpPr>
          <p:cNvPr id="19" name="Freeform: Shape 18">
            <a:extLst>
              <a:ext uri="{FF2B5EF4-FFF2-40B4-BE49-F238E27FC236}">
                <a16:creationId xmlns="" xmlns:a16="http://schemas.microsoft.com/office/drawing/2014/main" id="{78907576-77BD-4FD0-A9FE-48D249CB435B}"/>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ooter Placeholder 6">
            <a:extLst>
              <a:ext uri="{FF2B5EF4-FFF2-40B4-BE49-F238E27FC236}">
                <a16:creationId xmlns="" xmlns:a16="http://schemas.microsoft.com/office/drawing/2014/main" id="{A557D1A2-E2DD-4CD8-B7DB-2864D4A97E02}"/>
              </a:ext>
            </a:extLst>
          </p:cNvPr>
          <p:cNvSpPr>
            <a:spLocks noGrp="1"/>
          </p:cNvSpPr>
          <p:nvPr>
            <p:ph type="ftr" sz="quarter" idx="10"/>
          </p:nvPr>
        </p:nvSpPr>
        <p:spPr/>
        <p:txBody>
          <a:bodyPr/>
          <a:lstStyle/>
          <a:p>
            <a:endParaRPr lang="en-US" noProof="0" dirty="0"/>
          </a:p>
        </p:txBody>
      </p:sp>
      <p:sp>
        <p:nvSpPr>
          <p:cNvPr id="8" name="Slide Number Placeholder 7">
            <a:extLst>
              <a:ext uri="{FF2B5EF4-FFF2-40B4-BE49-F238E27FC236}">
                <a16:creationId xmlns=""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noProof="0" smtClean="0"/>
              <a:pPr/>
              <a:t>‹#›</a:t>
            </a:fld>
            <a:endParaRPr lang="en-US" noProof="0" dirty="0"/>
          </a:p>
        </p:txBody>
      </p:sp>
      <p:sp>
        <p:nvSpPr>
          <p:cNvPr id="5" name="Text Placeholder 4">
            <a:extLst>
              <a:ext uri="{FF2B5EF4-FFF2-40B4-BE49-F238E27FC236}">
                <a16:creationId xmlns="" xmlns:a16="http://schemas.microsoft.com/office/drawing/2014/main" id="{C430C70C-09F9-40EE-9A89-ED9A5DCFD98D}"/>
              </a:ext>
            </a:extLst>
          </p:cNvPr>
          <p:cNvSpPr>
            <a:spLocks noGrp="1"/>
          </p:cNvSpPr>
          <p:nvPr>
            <p:ph type="body" sz="quarter" idx="13" hasCustomPrompt="1"/>
          </p:nvPr>
        </p:nvSpPr>
        <p:spPr>
          <a:xfrm>
            <a:off x="1303794" y="3407563"/>
            <a:ext cx="2034138" cy="245885"/>
          </a:xfrm>
        </p:spPr>
        <p:txBody>
          <a:bodyPr lIns="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13" name="Text Placeholder 12">
            <a:extLst>
              <a:ext uri="{FF2B5EF4-FFF2-40B4-BE49-F238E27FC236}">
                <a16:creationId xmlns="" xmlns:a16="http://schemas.microsoft.com/office/drawing/2014/main" id="{278D9ACA-AB64-4D04-A5E0-23AC8B81EC2C}"/>
              </a:ext>
            </a:extLst>
          </p:cNvPr>
          <p:cNvSpPr>
            <a:spLocks noGrp="1"/>
          </p:cNvSpPr>
          <p:nvPr>
            <p:ph type="body" sz="quarter" idx="14" hasCustomPrompt="1"/>
          </p:nvPr>
        </p:nvSpPr>
        <p:spPr>
          <a:xfrm>
            <a:off x="1303794" y="3005055"/>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15" name="Text Placeholder 4">
            <a:extLst>
              <a:ext uri="{FF2B5EF4-FFF2-40B4-BE49-F238E27FC236}">
                <a16:creationId xmlns="" xmlns:a16="http://schemas.microsoft.com/office/drawing/2014/main" id="{F3B4EB62-0A18-46F9-98F0-E8FC5EBAF37E}"/>
              </a:ext>
            </a:extLst>
          </p:cNvPr>
          <p:cNvSpPr>
            <a:spLocks noGrp="1"/>
          </p:cNvSpPr>
          <p:nvPr>
            <p:ph type="body" sz="quarter" idx="15" hasCustomPrompt="1"/>
          </p:nvPr>
        </p:nvSpPr>
        <p:spPr>
          <a:xfrm>
            <a:off x="5066363" y="3407563"/>
            <a:ext cx="2034138" cy="245885"/>
          </a:xfrm>
        </p:spPr>
        <p:txBody>
          <a:bodyPr lIns="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16" name="Text Placeholder 12">
            <a:extLst>
              <a:ext uri="{FF2B5EF4-FFF2-40B4-BE49-F238E27FC236}">
                <a16:creationId xmlns="" xmlns:a16="http://schemas.microsoft.com/office/drawing/2014/main" id="{A3B2D4DF-9952-49C7-B850-559AD0DF27D5}"/>
              </a:ext>
            </a:extLst>
          </p:cNvPr>
          <p:cNvSpPr>
            <a:spLocks noGrp="1"/>
          </p:cNvSpPr>
          <p:nvPr>
            <p:ph type="body" sz="quarter" idx="16" hasCustomPrompt="1"/>
          </p:nvPr>
        </p:nvSpPr>
        <p:spPr>
          <a:xfrm>
            <a:off x="5066363" y="3005055"/>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17" name="Text Placeholder 4">
            <a:extLst>
              <a:ext uri="{FF2B5EF4-FFF2-40B4-BE49-F238E27FC236}">
                <a16:creationId xmlns="" xmlns:a16="http://schemas.microsoft.com/office/drawing/2014/main" id="{BCE373B8-7ADE-4DC4-9900-59147BFA16E7}"/>
              </a:ext>
            </a:extLst>
          </p:cNvPr>
          <p:cNvSpPr>
            <a:spLocks noGrp="1"/>
          </p:cNvSpPr>
          <p:nvPr>
            <p:ph type="body" sz="quarter" idx="17" hasCustomPrompt="1"/>
          </p:nvPr>
        </p:nvSpPr>
        <p:spPr>
          <a:xfrm>
            <a:off x="8828931" y="3407563"/>
            <a:ext cx="2034138" cy="245885"/>
          </a:xfrm>
        </p:spPr>
        <p:txBody>
          <a:bodyPr lIns="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18" name="Text Placeholder 12">
            <a:extLst>
              <a:ext uri="{FF2B5EF4-FFF2-40B4-BE49-F238E27FC236}">
                <a16:creationId xmlns="" xmlns:a16="http://schemas.microsoft.com/office/drawing/2014/main" id="{28F027FF-E9AF-4E49-AC44-48D21AD761AA}"/>
              </a:ext>
            </a:extLst>
          </p:cNvPr>
          <p:cNvSpPr>
            <a:spLocks noGrp="1"/>
          </p:cNvSpPr>
          <p:nvPr>
            <p:ph type="body" sz="quarter" idx="18" hasCustomPrompt="1"/>
          </p:nvPr>
        </p:nvSpPr>
        <p:spPr>
          <a:xfrm>
            <a:off x="8828931" y="3005055"/>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29" name="Picture Placeholder 25">
            <a:extLst>
              <a:ext uri="{FF2B5EF4-FFF2-40B4-BE49-F238E27FC236}">
                <a16:creationId xmlns="" xmlns:a16="http://schemas.microsoft.com/office/drawing/2014/main" id="{8989EC4C-4E3F-457F-8CF6-8A88DE68A930}"/>
              </a:ext>
            </a:extLst>
          </p:cNvPr>
          <p:cNvSpPr>
            <a:spLocks noGrp="1"/>
          </p:cNvSpPr>
          <p:nvPr>
            <p:ph type="pic" sz="quarter" idx="23" hasCustomPrompt="1"/>
          </p:nvPr>
        </p:nvSpPr>
        <p:spPr>
          <a:xfrm>
            <a:off x="1867711" y="1648853"/>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30" name="Picture Placeholder 25">
            <a:extLst>
              <a:ext uri="{FF2B5EF4-FFF2-40B4-BE49-F238E27FC236}">
                <a16:creationId xmlns="" xmlns:a16="http://schemas.microsoft.com/office/drawing/2014/main" id="{67FB2730-3D12-4D72-AE64-AC3955C5CD99}"/>
              </a:ext>
            </a:extLst>
          </p:cNvPr>
          <p:cNvSpPr>
            <a:spLocks noGrp="1"/>
          </p:cNvSpPr>
          <p:nvPr>
            <p:ph type="pic" sz="quarter" idx="24" hasCustomPrompt="1"/>
          </p:nvPr>
        </p:nvSpPr>
        <p:spPr>
          <a:xfrm>
            <a:off x="5630280" y="1648853"/>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31" name="Picture Placeholder 25">
            <a:extLst>
              <a:ext uri="{FF2B5EF4-FFF2-40B4-BE49-F238E27FC236}">
                <a16:creationId xmlns="" xmlns:a16="http://schemas.microsoft.com/office/drawing/2014/main" id="{4F2BB90C-4866-4DB3-B05C-0BB7DBFF8EA3}"/>
              </a:ext>
            </a:extLst>
          </p:cNvPr>
          <p:cNvSpPr>
            <a:spLocks noGrp="1"/>
          </p:cNvSpPr>
          <p:nvPr>
            <p:ph type="pic" sz="quarter" idx="25" hasCustomPrompt="1"/>
          </p:nvPr>
        </p:nvSpPr>
        <p:spPr>
          <a:xfrm>
            <a:off x="9392848" y="1648853"/>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22" name="Text Placeholder 4">
            <a:extLst>
              <a:ext uri="{FF2B5EF4-FFF2-40B4-BE49-F238E27FC236}">
                <a16:creationId xmlns="" xmlns:a16="http://schemas.microsoft.com/office/drawing/2014/main" id="{FE407FE5-15DF-40F7-B14C-0A04CC30CD66}"/>
              </a:ext>
            </a:extLst>
          </p:cNvPr>
          <p:cNvSpPr>
            <a:spLocks noGrp="1"/>
          </p:cNvSpPr>
          <p:nvPr>
            <p:ph type="body" sz="quarter" idx="26" hasCustomPrompt="1"/>
          </p:nvPr>
        </p:nvSpPr>
        <p:spPr>
          <a:xfrm>
            <a:off x="1303794" y="5736658"/>
            <a:ext cx="2034138" cy="245885"/>
          </a:xfrm>
        </p:spPr>
        <p:txBody>
          <a:bodyPr lIns="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23" name="Text Placeholder 12">
            <a:extLst>
              <a:ext uri="{FF2B5EF4-FFF2-40B4-BE49-F238E27FC236}">
                <a16:creationId xmlns="" xmlns:a16="http://schemas.microsoft.com/office/drawing/2014/main" id="{7DD73F77-2E6A-450D-B4AF-8643D8AE1ECE}"/>
              </a:ext>
            </a:extLst>
          </p:cNvPr>
          <p:cNvSpPr>
            <a:spLocks noGrp="1"/>
          </p:cNvSpPr>
          <p:nvPr>
            <p:ph type="body" sz="quarter" idx="27" hasCustomPrompt="1"/>
          </p:nvPr>
        </p:nvSpPr>
        <p:spPr>
          <a:xfrm>
            <a:off x="1303794" y="5334150"/>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24" name="Text Placeholder 4">
            <a:extLst>
              <a:ext uri="{FF2B5EF4-FFF2-40B4-BE49-F238E27FC236}">
                <a16:creationId xmlns="" xmlns:a16="http://schemas.microsoft.com/office/drawing/2014/main" id="{7F1CAED2-2A78-4780-A303-060C24C56526}"/>
              </a:ext>
            </a:extLst>
          </p:cNvPr>
          <p:cNvSpPr>
            <a:spLocks noGrp="1"/>
          </p:cNvSpPr>
          <p:nvPr>
            <p:ph type="body" sz="quarter" idx="28" hasCustomPrompt="1"/>
          </p:nvPr>
        </p:nvSpPr>
        <p:spPr>
          <a:xfrm>
            <a:off x="5066363" y="5736658"/>
            <a:ext cx="2034138" cy="245885"/>
          </a:xfrm>
        </p:spPr>
        <p:txBody>
          <a:bodyPr lIns="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27" name="Text Placeholder 12">
            <a:extLst>
              <a:ext uri="{FF2B5EF4-FFF2-40B4-BE49-F238E27FC236}">
                <a16:creationId xmlns="" xmlns:a16="http://schemas.microsoft.com/office/drawing/2014/main" id="{4E77CA0B-49F8-4EE9-84A7-AB28FD1CC1ED}"/>
              </a:ext>
            </a:extLst>
          </p:cNvPr>
          <p:cNvSpPr>
            <a:spLocks noGrp="1"/>
          </p:cNvSpPr>
          <p:nvPr>
            <p:ph type="body" sz="quarter" idx="29" hasCustomPrompt="1"/>
          </p:nvPr>
        </p:nvSpPr>
        <p:spPr>
          <a:xfrm>
            <a:off x="5066363" y="5334150"/>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28" name="Text Placeholder 4">
            <a:extLst>
              <a:ext uri="{FF2B5EF4-FFF2-40B4-BE49-F238E27FC236}">
                <a16:creationId xmlns="" xmlns:a16="http://schemas.microsoft.com/office/drawing/2014/main" id="{5D4F2294-CE3A-4705-BCB3-C5DAFA373C25}"/>
              </a:ext>
            </a:extLst>
          </p:cNvPr>
          <p:cNvSpPr>
            <a:spLocks noGrp="1"/>
          </p:cNvSpPr>
          <p:nvPr>
            <p:ph type="body" sz="quarter" idx="30" hasCustomPrompt="1"/>
          </p:nvPr>
        </p:nvSpPr>
        <p:spPr>
          <a:xfrm>
            <a:off x="8828931" y="5736658"/>
            <a:ext cx="2034138" cy="245885"/>
          </a:xfrm>
        </p:spPr>
        <p:txBody>
          <a:bodyPr lIns="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32" name="Text Placeholder 12">
            <a:extLst>
              <a:ext uri="{FF2B5EF4-FFF2-40B4-BE49-F238E27FC236}">
                <a16:creationId xmlns="" xmlns:a16="http://schemas.microsoft.com/office/drawing/2014/main" id="{7B49F9AF-7698-444D-8D12-FA0B6A713E03}"/>
              </a:ext>
            </a:extLst>
          </p:cNvPr>
          <p:cNvSpPr>
            <a:spLocks noGrp="1"/>
          </p:cNvSpPr>
          <p:nvPr>
            <p:ph type="body" sz="quarter" idx="31" hasCustomPrompt="1"/>
          </p:nvPr>
        </p:nvSpPr>
        <p:spPr>
          <a:xfrm>
            <a:off x="8828931" y="5334150"/>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33" name="Picture Placeholder 25">
            <a:extLst>
              <a:ext uri="{FF2B5EF4-FFF2-40B4-BE49-F238E27FC236}">
                <a16:creationId xmlns="" xmlns:a16="http://schemas.microsoft.com/office/drawing/2014/main" id="{6057C2E9-1501-4819-B77D-23A0268DB0F1}"/>
              </a:ext>
            </a:extLst>
          </p:cNvPr>
          <p:cNvSpPr>
            <a:spLocks noGrp="1"/>
          </p:cNvSpPr>
          <p:nvPr>
            <p:ph type="pic" sz="quarter" idx="32" hasCustomPrompt="1"/>
          </p:nvPr>
        </p:nvSpPr>
        <p:spPr>
          <a:xfrm>
            <a:off x="1867711" y="3977948"/>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34" name="Picture Placeholder 25">
            <a:extLst>
              <a:ext uri="{FF2B5EF4-FFF2-40B4-BE49-F238E27FC236}">
                <a16:creationId xmlns="" xmlns:a16="http://schemas.microsoft.com/office/drawing/2014/main" id="{C77B8544-1CEE-4ED4-89E8-ED042673804D}"/>
              </a:ext>
            </a:extLst>
          </p:cNvPr>
          <p:cNvSpPr>
            <a:spLocks noGrp="1"/>
          </p:cNvSpPr>
          <p:nvPr>
            <p:ph type="pic" sz="quarter" idx="33" hasCustomPrompt="1"/>
          </p:nvPr>
        </p:nvSpPr>
        <p:spPr>
          <a:xfrm>
            <a:off x="5630280" y="3977948"/>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35" name="Picture Placeholder 25">
            <a:extLst>
              <a:ext uri="{FF2B5EF4-FFF2-40B4-BE49-F238E27FC236}">
                <a16:creationId xmlns="" xmlns:a16="http://schemas.microsoft.com/office/drawing/2014/main" id="{E1131D92-0382-469E-A358-A2EC5FDCCF32}"/>
              </a:ext>
            </a:extLst>
          </p:cNvPr>
          <p:cNvSpPr>
            <a:spLocks noGrp="1"/>
          </p:cNvSpPr>
          <p:nvPr>
            <p:ph type="pic" sz="quarter" idx="34" hasCustomPrompt="1"/>
          </p:nvPr>
        </p:nvSpPr>
        <p:spPr>
          <a:xfrm>
            <a:off x="9392848" y="3977948"/>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3" name="Title 2">
            <a:extLst>
              <a:ext uri="{FF2B5EF4-FFF2-40B4-BE49-F238E27FC236}">
                <a16:creationId xmlns="" xmlns:a16="http://schemas.microsoft.com/office/drawing/2014/main" id="{7C0EBF36-B9CA-4962-B198-27B56B54E58C}"/>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392197773"/>
      </p:ext>
    </p:extLst>
  </p:cSld>
  <p:clrMapOvr>
    <a:masterClrMapping/>
  </p:clrMapOvr>
  <mc:AlternateContent xmlns:mc="http://schemas.openxmlformats.org/markup-compatibility/2006" xmlns:p14="http://schemas.microsoft.com/office/powerpoint/2010/main">
    <mc:Choice Requires="p14">
      <p:transition spd="slow" p14:dur="1500" advClick="0" advTm="2000">
        <p:split orient="vert"/>
      </p:transition>
    </mc:Choice>
    <mc:Fallback xmlns="">
      <p:transition spd="slow" advClick="0" advTm="2000">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sted Images">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474D42A7-FF15-4C9E-9657-33DD5BC539DA}"/>
              </a:ext>
            </a:extLst>
          </p:cNvPr>
          <p:cNvSpPr/>
          <p:nvPr userDrawn="1"/>
        </p:nvSpPr>
        <p:spPr>
          <a:xfrm>
            <a:off x="180000" y="179109"/>
            <a:ext cx="11832000" cy="6513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3">
            <a:extLst>
              <a:ext uri="{FF2B5EF4-FFF2-40B4-BE49-F238E27FC236}">
                <a16:creationId xmlns="" xmlns:a16="http://schemas.microsoft.com/office/drawing/2014/main" id="{4FA555C0-B108-4047-8AFF-82E05F073446}"/>
              </a:ext>
            </a:extLst>
          </p:cNvPr>
          <p:cNvSpPr>
            <a:spLocks noGrp="1"/>
          </p:cNvSpPr>
          <p:nvPr>
            <p:ph type="body" sz="quarter" idx="12" hasCustomPrompt="1"/>
          </p:nvPr>
        </p:nvSpPr>
        <p:spPr>
          <a:xfrm>
            <a:off x="684213" y="1405643"/>
            <a:ext cx="7559675" cy="360000"/>
          </a:xfrm>
        </p:spPr>
        <p:txBody>
          <a:bodyPr/>
          <a:lstStyle>
            <a:lvl1pPr marL="0" indent="0">
              <a:buNone/>
              <a:defRPr sz="2200">
                <a:solidFill>
                  <a:schemeClr val="tx1"/>
                </a:solidFill>
                <a:latin typeface="+mj-lt"/>
              </a:defRPr>
            </a:lvl1pPr>
          </a:lstStyle>
          <a:p>
            <a:pPr lvl="0"/>
            <a:r>
              <a:rPr lang="en-US" dirty="0"/>
              <a:t>SUBTITLE</a:t>
            </a:r>
          </a:p>
        </p:txBody>
      </p:sp>
      <p:sp>
        <p:nvSpPr>
          <p:cNvPr id="2" name="Title 1">
            <a:extLst>
              <a:ext uri="{FF2B5EF4-FFF2-40B4-BE49-F238E27FC236}">
                <a16:creationId xmlns="" xmlns:a16="http://schemas.microsoft.com/office/drawing/2014/main" id="{DF797B74-E645-46F4-8F77-49AF7F0D44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2E5EAA7C-AE70-48A8-B582-013424EB9C44}"/>
              </a:ext>
            </a:extLst>
          </p:cNvPr>
          <p:cNvSpPr>
            <a:spLocks noGrp="1"/>
          </p:cNvSpPr>
          <p:nvPr>
            <p:ph idx="1" hasCustomPrompt="1"/>
          </p:nvPr>
        </p:nvSpPr>
        <p:spPr>
          <a:xfrm>
            <a:off x="2095500" y="1992933"/>
            <a:ext cx="9388499" cy="1095375"/>
          </a:xfrm>
        </p:spPr>
        <p:txBody>
          <a:bodyPr/>
          <a:lstStyle>
            <a:lvl1pPr marL="0" indent="0">
              <a:buNone/>
              <a:defRPr/>
            </a:lvl1pPr>
          </a:lstStyle>
          <a:p>
            <a:pPr lvl="0"/>
            <a:r>
              <a:rPr lang="en-US" dirty="0"/>
              <a:t>Description Here</a:t>
            </a:r>
          </a:p>
        </p:txBody>
      </p:sp>
      <p:sp>
        <p:nvSpPr>
          <p:cNvPr id="7" name="Footer Placeholder 6">
            <a:extLst>
              <a:ext uri="{FF2B5EF4-FFF2-40B4-BE49-F238E27FC236}">
                <a16:creationId xmlns="" xmlns:a16="http://schemas.microsoft.com/office/drawing/2014/main" id="{A557D1A2-E2DD-4CD8-B7DB-2864D4A97E02}"/>
              </a:ext>
            </a:extLst>
          </p:cNvPr>
          <p:cNvSpPr>
            <a:spLocks noGrp="1"/>
          </p:cNvSpPr>
          <p:nvPr>
            <p:ph type="ftr" sz="quarter" idx="10"/>
          </p:nvPr>
        </p:nvSpPr>
        <p:spPr/>
        <p:txBody>
          <a:bodyPr/>
          <a:lstStyle/>
          <a:p>
            <a:endParaRPr lang="en-US" dirty="0"/>
          </a:p>
        </p:txBody>
      </p:sp>
      <p:sp>
        <p:nvSpPr>
          <p:cNvPr id="8" name="Slide Number Placeholder 7">
            <a:extLst>
              <a:ext uri="{FF2B5EF4-FFF2-40B4-BE49-F238E27FC236}">
                <a16:creationId xmlns=""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smtClean="0"/>
              <a:pPr/>
              <a:t>‹#›</a:t>
            </a:fld>
            <a:endParaRPr lang="en-US" dirty="0"/>
          </a:p>
        </p:txBody>
      </p:sp>
      <p:sp>
        <p:nvSpPr>
          <p:cNvPr id="11" name="Picture Placeholder 10">
            <a:extLst>
              <a:ext uri="{FF2B5EF4-FFF2-40B4-BE49-F238E27FC236}">
                <a16:creationId xmlns="" xmlns:a16="http://schemas.microsoft.com/office/drawing/2014/main" id="{A98EA298-DD21-4B69-8125-094245EDF713}"/>
              </a:ext>
            </a:extLst>
          </p:cNvPr>
          <p:cNvSpPr>
            <a:spLocks noGrp="1"/>
          </p:cNvSpPr>
          <p:nvPr>
            <p:ph type="pic" sz="quarter" idx="13" hasCustomPrompt="1"/>
          </p:nvPr>
        </p:nvSpPr>
        <p:spPr>
          <a:xfrm>
            <a:off x="684213" y="1992934"/>
            <a:ext cx="1095375" cy="1095375"/>
          </a:xfrm>
        </p:spPr>
        <p:txBody>
          <a:bodyPr anchor="ctr"/>
          <a:lstStyle>
            <a:lvl1pPr marL="0" indent="0" algn="ctr">
              <a:buNone/>
              <a:defRPr sz="1050" i="1"/>
            </a:lvl1pPr>
          </a:lstStyle>
          <a:p>
            <a:r>
              <a:rPr lang="en-US" dirty="0"/>
              <a:t>Place</a:t>
            </a:r>
            <a:br>
              <a:rPr lang="en-US" dirty="0"/>
            </a:br>
            <a:r>
              <a:rPr lang="en-US" dirty="0"/>
              <a:t>Your Image / Logo Here</a:t>
            </a:r>
          </a:p>
        </p:txBody>
      </p:sp>
      <p:sp>
        <p:nvSpPr>
          <p:cNvPr id="12" name="Picture Placeholder 10">
            <a:extLst>
              <a:ext uri="{FF2B5EF4-FFF2-40B4-BE49-F238E27FC236}">
                <a16:creationId xmlns="" xmlns:a16="http://schemas.microsoft.com/office/drawing/2014/main" id="{4C93EFCC-1E62-4200-9E96-2476EE2581BF}"/>
              </a:ext>
            </a:extLst>
          </p:cNvPr>
          <p:cNvSpPr>
            <a:spLocks noGrp="1"/>
          </p:cNvSpPr>
          <p:nvPr>
            <p:ph type="pic" sz="quarter" idx="14" hasCustomPrompt="1"/>
          </p:nvPr>
        </p:nvSpPr>
        <p:spPr>
          <a:xfrm>
            <a:off x="684213" y="3431134"/>
            <a:ext cx="1095375" cy="1095375"/>
          </a:xfrm>
        </p:spPr>
        <p:txBody>
          <a:bodyPr anchor="ctr"/>
          <a:lstStyle>
            <a:lvl1pPr marL="0" indent="0" algn="ctr">
              <a:buNone/>
              <a:defRPr sz="1050" i="1"/>
            </a:lvl1pPr>
          </a:lstStyle>
          <a:p>
            <a:r>
              <a:rPr lang="en-US" dirty="0"/>
              <a:t>Place</a:t>
            </a:r>
            <a:br>
              <a:rPr lang="en-US" dirty="0"/>
            </a:br>
            <a:r>
              <a:rPr lang="en-US" dirty="0"/>
              <a:t>Your Image / Logo Here</a:t>
            </a:r>
          </a:p>
        </p:txBody>
      </p:sp>
      <p:sp>
        <p:nvSpPr>
          <p:cNvPr id="13" name="Picture Placeholder 10">
            <a:extLst>
              <a:ext uri="{FF2B5EF4-FFF2-40B4-BE49-F238E27FC236}">
                <a16:creationId xmlns="" xmlns:a16="http://schemas.microsoft.com/office/drawing/2014/main" id="{8741D874-BD81-4469-AA1C-32517FD7C37B}"/>
              </a:ext>
            </a:extLst>
          </p:cNvPr>
          <p:cNvSpPr>
            <a:spLocks noGrp="1"/>
          </p:cNvSpPr>
          <p:nvPr>
            <p:ph type="pic" sz="quarter" idx="15" hasCustomPrompt="1"/>
          </p:nvPr>
        </p:nvSpPr>
        <p:spPr>
          <a:xfrm>
            <a:off x="684213" y="4869334"/>
            <a:ext cx="1095375" cy="1095375"/>
          </a:xfrm>
        </p:spPr>
        <p:txBody>
          <a:bodyPr anchor="ctr"/>
          <a:lstStyle>
            <a:lvl1pPr marL="0" indent="0" algn="ctr">
              <a:buNone/>
              <a:defRPr sz="1050" i="1"/>
            </a:lvl1pPr>
          </a:lstStyle>
          <a:p>
            <a:r>
              <a:rPr lang="en-US" dirty="0"/>
              <a:t>Place</a:t>
            </a:r>
            <a:br>
              <a:rPr lang="en-US" dirty="0"/>
            </a:br>
            <a:r>
              <a:rPr lang="en-US" dirty="0"/>
              <a:t>Your Image / Logo Here</a:t>
            </a:r>
          </a:p>
        </p:txBody>
      </p:sp>
      <p:sp>
        <p:nvSpPr>
          <p:cNvPr id="14" name="Content Placeholder 2">
            <a:extLst>
              <a:ext uri="{FF2B5EF4-FFF2-40B4-BE49-F238E27FC236}">
                <a16:creationId xmlns="" xmlns:a16="http://schemas.microsoft.com/office/drawing/2014/main" id="{CFB0B599-DDEF-43E9-A07F-FC328C595BCE}"/>
              </a:ext>
            </a:extLst>
          </p:cNvPr>
          <p:cNvSpPr>
            <a:spLocks noGrp="1"/>
          </p:cNvSpPr>
          <p:nvPr>
            <p:ph idx="16" hasCustomPrompt="1"/>
          </p:nvPr>
        </p:nvSpPr>
        <p:spPr>
          <a:xfrm>
            <a:off x="2095500" y="3422739"/>
            <a:ext cx="9388499" cy="1095375"/>
          </a:xfrm>
        </p:spPr>
        <p:txBody>
          <a:bodyPr/>
          <a:lstStyle>
            <a:lvl1pPr marL="0" indent="0">
              <a:buNone/>
              <a:defRPr/>
            </a:lvl1pPr>
          </a:lstStyle>
          <a:p>
            <a:pPr lvl="0"/>
            <a:r>
              <a:rPr lang="en-US" dirty="0"/>
              <a:t>Description Here</a:t>
            </a:r>
          </a:p>
        </p:txBody>
      </p:sp>
      <p:sp>
        <p:nvSpPr>
          <p:cNvPr id="15" name="Content Placeholder 2">
            <a:extLst>
              <a:ext uri="{FF2B5EF4-FFF2-40B4-BE49-F238E27FC236}">
                <a16:creationId xmlns="" xmlns:a16="http://schemas.microsoft.com/office/drawing/2014/main" id="{63FF0857-6431-48DC-BE82-9A93C55CEFB4}"/>
              </a:ext>
            </a:extLst>
          </p:cNvPr>
          <p:cNvSpPr>
            <a:spLocks noGrp="1"/>
          </p:cNvSpPr>
          <p:nvPr>
            <p:ph idx="17" hasCustomPrompt="1"/>
          </p:nvPr>
        </p:nvSpPr>
        <p:spPr>
          <a:xfrm>
            <a:off x="2095500" y="4867850"/>
            <a:ext cx="9388499" cy="1095375"/>
          </a:xfrm>
        </p:spPr>
        <p:txBody>
          <a:bodyPr/>
          <a:lstStyle>
            <a:lvl1pPr marL="0" indent="0">
              <a:buNone/>
              <a:defRPr/>
            </a:lvl1pPr>
          </a:lstStyle>
          <a:p>
            <a:pPr lvl="0"/>
            <a:r>
              <a:rPr lang="en-US" dirty="0"/>
              <a:t>Description Here</a:t>
            </a:r>
          </a:p>
        </p:txBody>
      </p:sp>
    </p:spTree>
    <p:extLst>
      <p:ext uri="{BB962C8B-B14F-4D97-AF65-F5344CB8AC3E}">
        <p14:creationId xmlns:p14="http://schemas.microsoft.com/office/powerpoint/2010/main" val="2119471972"/>
      </p:ext>
    </p:extLst>
  </p:cSld>
  <p:clrMapOvr>
    <a:masterClrMapping/>
  </p:clrMapOvr>
  <mc:AlternateContent xmlns:mc="http://schemas.openxmlformats.org/markup-compatibility/2006" xmlns:p14="http://schemas.microsoft.com/office/powerpoint/2010/main">
    <mc:Choice Requires="p14">
      <p:transition spd="slow" p14:dur="1500" advClick="0" advTm="2000">
        <p:split orient="vert"/>
      </p:transition>
    </mc:Choice>
    <mc:Fallback xmlns="">
      <p:transition spd="slow" advClick="0" advTm="2000">
        <p:split orient="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474D42A7-FF15-4C9E-9657-33DD5BC539DA}"/>
              </a:ext>
            </a:extLst>
          </p:cNvPr>
          <p:cNvSpPr/>
          <p:nvPr userDrawn="1"/>
        </p:nvSpPr>
        <p:spPr>
          <a:xfrm>
            <a:off x="180000" y="179109"/>
            <a:ext cx="11832000" cy="6513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3">
            <a:extLst>
              <a:ext uri="{FF2B5EF4-FFF2-40B4-BE49-F238E27FC236}">
                <a16:creationId xmlns="" xmlns:a16="http://schemas.microsoft.com/office/drawing/2014/main" id="{4FA555C0-B108-4047-8AFF-82E05F073446}"/>
              </a:ext>
            </a:extLst>
          </p:cNvPr>
          <p:cNvSpPr>
            <a:spLocks noGrp="1"/>
          </p:cNvSpPr>
          <p:nvPr>
            <p:ph type="body" sz="quarter" idx="12" hasCustomPrompt="1"/>
          </p:nvPr>
        </p:nvSpPr>
        <p:spPr>
          <a:xfrm>
            <a:off x="684213" y="1405643"/>
            <a:ext cx="7559675" cy="360000"/>
          </a:xfrm>
        </p:spPr>
        <p:txBody>
          <a:bodyPr/>
          <a:lstStyle>
            <a:lvl1pPr marL="0" indent="0">
              <a:buNone/>
              <a:defRPr sz="2200">
                <a:solidFill>
                  <a:schemeClr val="tx1"/>
                </a:solidFill>
                <a:latin typeface="+mj-lt"/>
              </a:defRPr>
            </a:lvl1pPr>
          </a:lstStyle>
          <a:p>
            <a:pPr lvl="0"/>
            <a:r>
              <a:rPr lang="en-US" dirty="0"/>
              <a:t>SUBTITLE</a:t>
            </a:r>
          </a:p>
        </p:txBody>
      </p:sp>
      <p:sp>
        <p:nvSpPr>
          <p:cNvPr id="2" name="Title 1">
            <a:extLst>
              <a:ext uri="{FF2B5EF4-FFF2-40B4-BE49-F238E27FC236}">
                <a16:creationId xmlns="" xmlns:a16="http://schemas.microsoft.com/office/drawing/2014/main" id="{DF797B74-E645-46F4-8F77-49AF7F0D44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2E5EAA7C-AE70-48A8-B582-013424EB9C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a:extLst>
              <a:ext uri="{FF2B5EF4-FFF2-40B4-BE49-F238E27FC236}">
                <a16:creationId xmlns="" xmlns:a16="http://schemas.microsoft.com/office/drawing/2014/main" id="{A557D1A2-E2DD-4CD8-B7DB-2864D4A97E02}"/>
              </a:ext>
            </a:extLst>
          </p:cNvPr>
          <p:cNvSpPr>
            <a:spLocks noGrp="1"/>
          </p:cNvSpPr>
          <p:nvPr>
            <p:ph type="ftr" sz="quarter" idx="10"/>
          </p:nvPr>
        </p:nvSpPr>
        <p:spPr/>
        <p:txBody>
          <a:bodyPr/>
          <a:lstStyle/>
          <a:p>
            <a:endParaRPr lang="en-US" dirty="0"/>
          </a:p>
        </p:txBody>
      </p:sp>
      <p:sp>
        <p:nvSpPr>
          <p:cNvPr id="8" name="Slide Number Placeholder 7">
            <a:extLst>
              <a:ext uri="{FF2B5EF4-FFF2-40B4-BE49-F238E27FC236}">
                <a16:creationId xmlns=""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smtClean="0"/>
              <a:pPr/>
              <a:t>‹#›</a:t>
            </a:fld>
            <a:endParaRPr lang="en-US" dirty="0"/>
          </a:p>
        </p:txBody>
      </p:sp>
    </p:spTree>
    <p:extLst>
      <p:ext uri="{BB962C8B-B14F-4D97-AF65-F5344CB8AC3E}">
        <p14:creationId xmlns:p14="http://schemas.microsoft.com/office/powerpoint/2010/main" val="3041740451"/>
      </p:ext>
    </p:extLst>
  </p:cSld>
  <p:clrMapOvr>
    <a:masterClrMapping/>
  </p:clrMapOvr>
  <mc:AlternateContent xmlns:mc="http://schemas.openxmlformats.org/markup-compatibility/2006" xmlns:p14="http://schemas.microsoft.com/office/powerpoint/2010/main">
    <mc:Choice Requires="p14">
      <p:transition spd="slow" p14:dur="1500" advClick="0" advTm="2000">
        <p:split orient="vert"/>
      </p:transition>
    </mc:Choice>
    <mc:Fallback xmlns="">
      <p:transition spd="slow" advClick="0" advTm="2000">
        <p:split orient="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 xmlns:a16="http://schemas.microsoft.com/office/drawing/2014/main" id="{48D39141-3E8E-4545-90DB-291A0E5F139B}"/>
              </a:ext>
            </a:extLst>
          </p:cNvPr>
          <p:cNvSpPr>
            <a:spLocks noGrp="1"/>
          </p:cNvSpPr>
          <p:nvPr>
            <p:ph type="pic" sz="quarter" idx="12" hasCustomPrompt="1"/>
          </p:nvPr>
        </p:nvSpPr>
        <p:spPr>
          <a:xfrm>
            <a:off x="0" y="0"/>
            <a:ext cx="12192000" cy="6858000"/>
          </a:xfrm>
          <a:solidFill>
            <a:schemeClr val="tx1">
              <a:lumMod val="75000"/>
              <a:lumOff val="25000"/>
            </a:schemeClr>
          </a:solidFill>
        </p:spPr>
        <p:txBody>
          <a:bodyPr lIns="0" tIns="0" rIns="612000" anchor="ctr"/>
          <a:lstStyle>
            <a:lvl1pPr marL="0" indent="0" algn="r">
              <a:lnSpc>
                <a:spcPct val="100000"/>
              </a:lnSpc>
              <a:buNone/>
              <a:defRPr sz="1200" i="1">
                <a:solidFill>
                  <a:schemeClr val="bg1">
                    <a:lumMod val="75000"/>
                  </a:schemeClr>
                </a:solidFill>
              </a:defRPr>
            </a:lvl1pPr>
          </a:lstStyle>
          <a:p>
            <a:r>
              <a:rPr lang="en-US" dirty="0"/>
              <a:t>Drag &amp; Drop Your </a:t>
            </a:r>
            <a:br>
              <a:rPr lang="en-US" dirty="0"/>
            </a:br>
            <a:r>
              <a:rPr lang="en-US" dirty="0"/>
              <a:t>Background Photo Here</a:t>
            </a:r>
          </a:p>
        </p:txBody>
      </p:sp>
      <p:sp>
        <p:nvSpPr>
          <p:cNvPr id="2" name="Title 1">
            <a:extLst>
              <a:ext uri="{FF2B5EF4-FFF2-40B4-BE49-F238E27FC236}">
                <a16:creationId xmlns="" xmlns:a16="http://schemas.microsoft.com/office/drawing/2014/main" id="{AD90A062-54B3-47F2-9D6A-5BC9575208D2}"/>
              </a:ext>
            </a:extLst>
          </p:cNvPr>
          <p:cNvSpPr>
            <a:spLocks noGrp="1"/>
          </p:cNvSpPr>
          <p:nvPr>
            <p:ph type="ctrTitle" hasCustomPrompt="1"/>
          </p:nvPr>
        </p:nvSpPr>
        <p:spPr>
          <a:xfrm>
            <a:off x="0" y="0"/>
            <a:ext cx="9672000" cy="6857999"/>
          </a:xfrm>
          <a:solidFill>
            <a:schemeClr val="tx2">
              <a:alpha val="70000"/>
            </a:schemeClr>
          </a:solidFill>
        </p:spPr>
        <p:txBody>
          <a:bodyPr lIns="1116000" rIns="180000" bIns="756000" anchor="ctr"/>
          <a:lstStyle>
            <a:lvl1pPr algn="l">
              <a:lnSpc>
                <a:spcPct val="65000"/>
              </a:lnSpc>
              <a:defRPr sz="8800" cap="all" baseline="0">
                <a:solidFill>
                  <a:schemeClr val="bg1"/>
                </a:solidFill>
              </a:defRPr>
            </a:lvl1pPr>
          </a:lstStyle>
          <a:p>
            <a:r>
              <a:rPr lang="en-US" dirty="0"/>
              <a:t>Thank </a:t>
            </a:r>
            <a:br>
              <a:rPr lang="en-US" dirty="0"/>
            </a:br>
            <a:r>
              <a:rPr lang="en-US" dirty="0"/>
              <a:t>you</a:t>
            </a:r>
          </a:p>
        </p:txBody>
      </p:sp>
      <p:sp>
        <p:nvSpPr>
          <p:cNvPr id="6" name="Text Placeholder 5">
            <a:extLst>
              <a:ext uri="{FF2B5EF4-FFF2-40B4-BE49-F238E27FC236}">
                <a16:creationId xmlns="" xmlns:a16="http://schemas.microsoft.com/office/drawing/2014/main" id="{D49FD1A9-E34B-4888-90DE-493861AD75C6}"/>
              </a:ext>
            </a:extLst>
          </p:cNvPr>
          <p:cNvSpPr>
            <a:spLocks noGrp="1"/>
          </p:cNvSpPr>
          <p:nvPr>
            <p:ph type="body" sz="quarter" idx="13" hasCustomPrompt="1"/>
          </p:nvPr>
        </p:nvSpPr>
        <p:spPr>
          <a:xfrm>
            <a:off x="1917700" y="4508500"/>
            <a:ext cx="3314700" cy="330200"/>
          </a:xfrm>
        </p:spPr>
        <p:txBody>
          <a:bodyPr anchor="t"/>
          <a:lstStyle>
            <a:lvl1pPr marL="0" indent="0">
              <a:buNone/>
              <a:defRPr sz="2000">
                <a:solidFill>
                  <a:schemeClr val="accent1"/>
                </a:solidFill>
                <a:latin typeface="+mj-lt"/>
              </a:defRPr>
            </a:lvl1pPr>
            <a:lvl2pPr marL="266700" indent="0">
              <a:buNone/>
              <a:defRPr>
                <a:solidFill>
                  <a:schemeClr val="accent1"/>
                </a:solidFill>
              </a:defRPr>
            </a:lvl2pPr>
            <a:lvl3pPr marL="447675" indent="0">
              <a:buNone/>
              <a:defRPr>
                <a:solidFill>
                  <a:schemeClr val="accent1"/>
                </a:solidFill>
              </a:defRPr>
            </a:lvl3pPr>
            <a:lvl4pPr marL="628650" indent="0">
              <a:buNone/>
              <a:defRPr>
                <a:solidFill>
                  <a:schemeClr val="accent1"/>
                </a:solidFill>
              </a:defRPr>
            </a:lvl4pPr>
            <a:lvl5pPr marL="809625" indent="0">
              <a:buNone/>
              <a:defRPr>
                <a:solidFill>
                  <a:schemeClr val="accent1"/>
                </a:solidFill>
              </a:defRPr>
            </a:lvl5pPr>
          </a:lstStyle>
          <a:p>
            <a:pPr lvl="0"/>
            <a:r>
              <a:rPr lang="en-US" dirty="0"/>
              <a:t>Full Name</a:t>
            </a:r>
          </a:p>
        </p:txBody>
      </p:sp>
      <p:sp>
        <p:nvSpPr>
          <p:cNvPr id="9" name="Text Placeholder 5">
            <a:extLst>
              <a:ext uri="{FF2B5EF4-FFF2-40B4-BE49-F238E27FC236}">
                <a16:creationId xmlns="" xmlns:a16="http://schemas.microsoft.com/office/drawing/2014/main" id="{3452AC72-D893-4C1A-83BD-9930164D8935}"/>
              </a:ext>
            </a:extLst>
          </p:cNvPr>
          <p:cNvSpPr>
            <a:spLocks noGrp="1"/>
          </p:cNvSpPr>
          <p:nvPr>
            <p:ph type="body" sz="quarter" idx="14" hasCustomPrompt="1"/>
          </p:nvPr>
        </p:nvSpPr>
        <p:spPr>
          <a:xfrm>
            <a:off x="1917700" y="5180023"/>
            <a:ext cx="3314700" cy="205029"/>
          </a:xfrm>
          <a:ln>
            <a:noFill/>
          </a:ln>
        </p:spPr>
        <p:txBody>
          <a:bodyPr anchor="t"/>
          <a:lstStyle>
            <a:lvl1pPr marL="0" indent="0">
              <a:buNone/>
              <a:defRPr sz="1600">
                <a:solidFill>
                  <a:schemeClr val="bg1"/>
                </a:solidFill>
              </a:defRPr>
            </a:lvl1pPr>
            <a:lvl2pPr marL="266700" indent="0">
              <a:buNone/>
              <a:defRPr>
                <a:solidFill>
                  <a:schemeClr val="accent1"/>
                </a:solidFill>
              </a:defRPr>
            </a:lvl2pPr>
            <a:lvl3pPr marL="447675" indent="0">
              <a:buNone/>
              <a:defRPr>
                <a:solidFill>
                  <a:schemeClr val="accent1"/>
                </a:solidFill>
              </a:defRPr>
            </a:lvl3pPr>
            <a:lvl4pPr marL="628650" indent="0">
              <a:buNone/>
              <a:defRPr>
                <a:solidFill>
                  <a:schemeClr val="accent1"/>
                </a:solidFill>
              </a:defRPr>
            </a:lvl4pPr>
            <a:lvl5pPr marL="809625" indent="0">
              <a:buNone/>
              <a:defRPr>
                <a:solidFill>
                  <a:schemeClr val="accent1"/>
                </a:solidFill>
              </a:defRPr>
            </a:lvl5pPr>
          </a:lstStyle>
          <a:p>
            <a:pPr lvl="0"/>
            <a:r>
              <a:rPr lang="en-US" dirty="0"/>
              <a:t>Email</a:t>
            </a:r>
          </a:p>
        </p:txBody>
      </p:sp>
      <p:sp>
        <p:nvSpPr>
          <p:cNvPr id="10" name="Text Placeholder 5">
            <a:extLst>
              <a:ext uri="{FF2B5EF4-FFF2-40B4-BE49-F238E27FC236}">
                <a16:creationId xmlns="" xmlns:a16="http://schemas.microsoft.com/office/drawing/2014/main" id="{D2EEC149-F1BE-4C36-A789-5BF73B40A212}"/>
              </a:ext>
            </a:extLst>
          </p:cNvPr>
          <p:cNvSpPr>
            <a:spLocks noGrp="1"/>
          </p:cNvSpPr>
          <p:nvPr>
            <p:ph type="body" sz="quarter" idx="15" hasCustomPrompt="1"/>
          </p:nvPr>
        </p:nvSpPr>
        <p:spPr>
          <a:xfrm>
            <a:off x="1917700" y="5683561"/>
            <a:ext cx="3314700" cy="205029"/>
          </a:xfrm>
          <a:ln>
            <a:noFill/>
          </a:ln>
        </p:spPr>
        <p:txBody>
          <a:bodyPr anchor="t"/>
          <a:lstStyle>
            <a:lvl1pPr marL="0" indent="0">
              <a:buNone/>
              <a:defRPr sz="1600">
                <a:solidFill>
                  <a:schemeClr val="bg1"/>
                </a:solidFill>
              </a:defRPr>
            </a:lvl1pPr>
            <a:lvl2pPr marL="266700" indent="0">
              <a:buNone/>
              <a:defRPr>
                <a:solidFill>
                  <a:schemeClr val="accent1"/>
                </a:solidFill>
              </a:defRPr>
            </a:lvl2pPr>
            <a:lvl3pPr marL="447675" indent="0">
              <a:buNone/>
              <a:defRPr>
                <a:solidFill>
                  <a:schemeClr val="accent1"/>
                </a:solidFill>
              </a:defRPr>
            </a:lvl3pPr>
            <a:lvl4pPr marL="628650" indent="0">
              <a:buNone/>
              <a:defRPr>
                <a:solidFill>
                  <a:schemeClr val="accent1"/>
                </a:solidFill>
              </a:defRPr>
            </a:lvl4pPr>
            <a:lvl5pPr marL="809625" indent="0">
              <a:buNone/>
              <a:defRPr>
                <a:solidFill>
                  <a:schemeClr val="accent1"/>
                </a:solidFill>
              </a:defRPr>
            </a:lvl5pPr>
          </a:lstStyle>
          <a:p>
            <a:pPr lvl="0"/>
            <a:r>
              <a:rPr lang="en-US" dirty="0"/>
              <a:t>Phone</a:t>
            </a:r>
          </a:p>
        </p:txBody>
      </p:sp>
      <p:sp>
        <p:nvSpPr>
          <p:cNvPr id="11" name="Text Placeholder 5">
            <a:extLst>
              <a:ext uri="{FF2B5EF4-FFF2-40B4-BE49-F238E27FC236}">
                <a16:creationId xmlns="" xmlns:a16="http://schemas.microsoft.com/office/drawing/2014/main" id="{ECC256E6-6AE8-4950-838C-BE638FB47968}"/>
              </a:ext>
            </a:extLst>
          </p:cNvPr>
          <p:cNvSpPr>
            <a:spLocks noGrp="1"/>
          </p:cNvSpPr>
          <p:nvPr>
            <p:ph type="body" sz="quarter" idx="16" hasCustomPrompt="1"/>
          </p:nvPr>
        </p:nvSpPr>
        <p:spPr>
          <a:xfrm>
            <a:off x="1917700" y="4821910"/>
            <a:ext cx="3314700" cy="205029"/>
          </a:xfrm>
        </p:spPr>
        <p:txBody>
          <a:bodyPr anchor="t"/>
          <a:lstStyle>
            <a:lvl1pPr marL="0" indent="0">
              <a:buNone/>
              <a:defRPr sz="1000" i="0">
                <a:solidFill>
                  <a:schemeClr val="bg1"/>
                </a:solidFill>
              </a:defRPr>
            </a:lvl1pPr>
            <a:lvl2pPr marL="266700" indent="0">
              <a:buNone/>
              <a:defRPr>
                <a:solidFill>
                  <a:schemeClr val="accent1"/>
                </a:solidFill>
              </a:defRPr>
            </a:lvl2pPr>
            <a:lvl3pPr marL="447675" indent="0">
              <a:buNone/>
              <a:defRPr>
                <a:solidFill>
                  <a:schemeClr val="accent1"/>
                </a:solidFill>
              </a:defRPr>
            </a:lvl3pPr>
            <a:lvl4pPr marL="628650" indent="0">
              <a:buNone/>
              <a:defRPr>
                <a:solidFill>
                  <a:schemeClr val="accent1"/>
                </a:solidFill>
              </a:defRPr>
            </a:lvl4pPr>
            <a:lvl5pPr marL="809625" indent="0">
              <a:buNone/>
              <a:defRPr>
                <a:solidFill>
                  <a:schemeClr val="accent1"/>
                </a:solidFill>
              </a:defRPr>
            </a:lvl5pPr>
          </a:lstStyle>
          <a:p>
            <a:pPr lvl="0"/>
            <a:r>
              <a:rPr lang="en-US" dirty="0"/>
              <a:t>POSITION</a:t>
            </a:r>
          </a:p>
        </p:txBody>
      </p:sp>
    </p:spTree>
    <p:extLst>
      <p:ext uri="{BB962C8B-B14F-4D97-AF65-F5344CB8AC3E}">
        <p14:creationId xmlns:p14="http://schemas.microsoft.com/office/powerpoint/2010/main" val="3185791070"/>
      </p:ext>
    </p:extLst>
  </p:cSld>
  <p:clrMapOvr>
    <a:masterClrMapping/>
  </p:clrMapOvr>
  <mc:AlternateContent xmlns:mc="http://schemas.openxmlformats.org/markup-compatibility/2006" xmlns:p14="http://schemas.microsoft.com/office/powerpoint/2010/main">
    <mc:Choice Requires="p14">
      <p:transition spd="slow" p14:dur="1500" advClick="0" advTm="2000">
        <p:split orient="vert"/>
      </p:transition>
    </mc:Choice>
    <mc:Fallback xmlns="">
      <p:transition spd="slow" advClick="0" advTm="2000">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 xmlns:a16="http://schemas.microsoft.com/office/drawing/2014/main" id="{DA75689F-8B6B-4484-8064-90B4D8FB7C72}"/>
              </a:ext>
            </a:extLst>
          </p:cNvPr>
          <p:cNvSpPr>
            <a:spLocks noGrp="1"/>
          </p:cNvSpPr>
          <p:nvPr>
            <p:ph type="body" sz="quarter" idx="13" hasCustomPrompt="1"/>
          </p:nvPr>
        </p:nvSpPr>
        <p:spPr>
          <a:xfrm>
            <a:off x="1147343" y="2731933"/>
            <a:ext cx="6903253" cy="3350673"/>
          </a:xfrm>
          <a:gradFill>
            <a:gsLst>
              <a:gs pos="0">
                <a:schemeClr val="tx2"/>
              </a:gs>
              <a:gs pos="100000">
                <a:schemeClr val="accent2"/>
              </a:gs>
            </a:gsLst>
            <a:lin ang="14400000" scaled="0"/>
          </a:gradFill>
        </p:spPr>
        <p:txBody>
          <a:bodyPr lIns="576000" tIns="1872000" rIns="576000"/>
          <a:lstStyle>
            <a:lvl1pPr marL="0" indent="0">
              <a:lnSpc>
                <a:spcPts val="2000"/>
              </a:lnSpc>
              <a:buNone/>
              <a:defRPr>
                <a:solidFill>
                  <a:schemeClr val="bg1"/>
                </a:solidFill>
              </a:defRPr>
            </a:lvl1pPr>
          </a:lstStyle>
          <a:p>
            <a:pPr lvl="0"/>
            <a:r>
              <a:rPr lang="en-US" dirty="0"/>
              <a:t>Describe Your Big Idea</a:t>
            </a:r>
          </a:p>
        </p:txBody>
      </p:sp>
      <p:sp>
        <p:nvSpPr>
          <p:cNvPr id="21" name="Picture Placeholder 20">
            <a:extLst>
              <a:ext uri="{FF2B5EF4-FFF2-40B4-BE49-F238E27FC236}">
                <a16:creationId xmlns="" xmlns:a16="http://schemas.microsoft.com/office/drawing/2014/main" id="{C57B9832-0120-4094-8C27-082E3533C5DC}"/>
              </a:ext>
            </a:extLst>
          </p:cNvPr>
          <p:cNvSpPr>
            <a:spLocks noGrp="1"/>
          </p:cNvSpPr>
          <p:nvPr>
            <p:ph type="pic" sz="quarter" idx="12" hasCustomPrompt="1"/>
          </p:nvPr>
        </p:nvSpPr>
        <p:spPr>
          <a:xfrm>
            <a:off x="0" y="0"/>
            <a:ext cx="12012000" cy="6858000"/>
          </a:xfrm>
          <a:custGeom>
            <a:avLst/>
            <a:gdLst>
              <a:gd name="connsiteX0" fmla="*/ 0 w 12012000"/>
              <a:gd name="connsiteY0" fmla="*/ 0 h 6858000"/>
              <a:gd name="connsiteX1" fmla="*/ 8592000 w 12012000"/>
              <a:gd name="connsiteY1" fmla="*/ 0 h 6858000"/>
              <a:gd name="connsiteX2" fmla="*/ 8592000 w 12012000"/>
              <a:gd name="connsiteY2" fmla="*/ 180000 h 6858000"/>
              <a:gd name="connsiteX3" fmla="*/ 12012000 w 12012000"/>
              <a:gd name="connsiteY3" fmla="*/ 180000 h 6858000"/>
              <a:gd name="connsiteX4" fmla="*/ 12012000 w 12012000"/>
              <a:gd name="connsiteY4" fmla="*/ 6678000 h 6858000"/>
              <a:gd name="connsiteX5" fmla="*/ 8592000 w 12012000"/>
              <a:gd name="connsiteY5" fmla="*/ 6678000 h 6858000"/>
              <a:gd name="connsiteX6" fmla="*/ 8592000 w 12012000"/>
              <a:gd name="connsiteY6" fmla="*/ 6858000 h 6858000"/>
              <a:gd name="connsiteX7" fmla="*/ 0 w 1201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12000" h="6858000">
                <a:moveTo>
                  <a:pt x="0" y="0"/>
                </a:moveTo>
                <a:lnTo>
                  <a:pt x="8592000" y="0"/>
                </a:lnTo>
                <a:lnTo>
                  <a:pt x="8592000" y="180000"/>
                </a:lnTo>
                <a:lnTo>
                  <a:pt x="12012000" y="180000"/>
                </a:lnTo>
                <a:lnTo>
                  <a:pt x="12012000" y="6678000"/>
                </a:lnTo>
                <a:lnTo>
                  <a:pt x="8592000" y="6678000"/>
                </a:lnTo>
                <a:lnTo>
                  <a:pt x="8592000" y="6858000"/>
                </a:lnTo>
                <a:lnTo>
                  <a:pt x="0" y="6858000"/>
                </a:lnTo>
                <a:close/>
              </a:path>
            </a:pathLst>
          </a:custGeom>
          <a:noFill/>
        </p:spPr>
        <p:txBody>
          <a:bodyPr wrap="square" lIns="0" tIns="0" rIns="612000" anchor="ctr">
            <a:noAutofit/>
          </a:bodyPr>
          <a:lstStyle>
            <a:lvl1pPr marL="0" indent="0" algn="r">
              <a:lnSpc>
                <a:spcPct val="100000"/>
              </a:lnSpc>
              <a:buNone/>
              <a:defRPr sz="1200" i="1">
                <a:solidFill>
                  <a:schemeClr val="bg1"/>
                </a:solidFill>
              </a:defRPr>
            </a:lvl1pPr>
          </a:lstStyle>
          <a:p>
            <a:r>
              <a:rPr lang="en-US" dirty="0"/>
              <a:t>Drag &amp; Drop Your </a:t>
            </a:r>
            <a:br>
              <a:rPr lang="en-US" dirty="0"/>
            </a:br>
            <a:r>
              <a:rPr lang="en-US" dirty="0"/>
              <a:t>Background Photo Here</a:t>
            </a:r>
          </a:p>
        </p:txBody>
      </p:sp>
      <p:sp>
        <p:nvSpPr>
          <p:cNvPr id="7" name="Footer Placeholder 6">
            <a:extLst>
              <a:ext uri="{FF2B5EF4-FFF2-40B4-BE49-F238E27FC236}">
                <a16:creationId xmlns="" xmlns:a16="http://schemas.microsoft.com/office/drawing/2014/main" id="{A557D1A2-E2DD-4CD8-B7DB-2864D4A97E02}"/>
              </a:ext>
            </a:extLst>
          </p:cNvPr>
          <p:cNvSpPr>
            <a:spLocks noGrp="1"/>
          </p:cNvSpPr>
          <p:nvPr>
            <p:ph type="ftr" sz="quarter" idx="10"/>
          </p:nvPr>
        </p:nvSpPr>
        <p:spPr>
          <a:xfrm>
            <a:off x="683999" y="6262080"/>
            <a:ext cx="6190934" cy="360000"/>
          </a:xfrm>
        </p:spPr>
        <p:txBody>
          <a:bodyPr/>
          <a:lstStyle/>
          <a:p>
            <a:endParaRPr lang="en-US" dirty="0"/>
          </a:p>
        </p:txBody>
      </p:sp>
      <p:sp>
        <p:nvSpPr>
          <p:cNvPr id="8" name="Slide Number Placeholder 7">
            <a:extLst>
              <a:ext uri="{FF2B5EF4-FFF2-40B4-BE49-F238E27FC236}">
                <a16:creationId xmlns="" xmlns:a16="http://schemas.microsoft.com/office/drawing/2014/main" id="{86B08B7A-4219-4973-8C9B-BF5BCC64480F}"/>
              </a:ext>
            </a:extLst>
          </p:cNvPr>
          <p:cNvSpPr>
            <a:spLocks noGrp="1"/>
          </p:cNvSpPr>
          <p:nvPr>
            <p:ph type="sldNum" sz="quarter" idx="11"/>
          </p:nvPr>
        </p:nvSpPr>
        <p:spPr>
          <a:solidFill>
            <a:schemeClr val="tx2"/>
          </a:solidFill>
        </p:spPr>
        <p:txBody>
          <a:bodyPr/>
          <a:lstStyle>
            <a:lvl1pPr>
              <a:defRPr>
                <a:solidFill>
                  <a:schemeClr val="bg1"/>
                </a:solidFill>
              </a:defRPr>
            </a:lvl1pPr>
          </a:lstStyle>
          <a:p>
            <a:fld id="{EECC7194-A4D0-457B-9D3E-53681723AFF7}" type="slidenum">
              <a:rPr lang="en-US" smtClean="0"/>
              <a:pPr/>
              <a:t>‹#›</a:t>
            </a:fld>
            <a:endParaRPr lang="en-US" dirty="0"/>
          </a:p>
        </p:txBody>
      </p:sp>
      <p:sp>
        <p:nvSpPr>
          <p:cNvPr id="12" name="Title 11">
            <a:extLst>
              <a:ext uri="{FF2B5EF4-FFF2-40B4-BE49-F238E27FC236}">
                <a16:creationId xmlns="" xmlns:a16="http://schemas.microsoft.com/office/drawing/2014/main" id="{EAF90A48-1BFB-4A19-9A1C-2851879F9E8F}"/>
              </a:ext>
            </a:extLst>
          </p:cNvPr>
          <p:cNvSpPr>
            <a:spLocks noGrp="1"/>
          </p:cNvSpPr>
          <p:nvPr>
            <p:ph type="title"/>
          </p:nvPr>
        </p:nvSpPr>
        <p:spPr>
          <a:xfrm>
            <a:off x="1749778" y="3096087"/>
            <a:ext cx="5455750" cy="1008000"/>
          </a:xfrm>
        </p:spPr>
        <p:txBody>
          <a:bodyPr/>
          <a:lstStyle>
            <a:lvl1pPr>
              <a:defRPr sz="4000" cap="all" baseline="0">
                <a:solidFill>
                  <a:schemeClr val="bg1"/>
                </a:solidFill>
              </a:defRPr>
            </a:lvl1pPr>
          </a:lstStyle>
          <a:p>
            <a:r>
              <a:rPr lang="en-US"/>
              <a:t>Click to edit Master title style</a:t>
            </a:r>
            <a:endParaRPr lang="en-US" dirty="0"/>
          </a:p>
        </p:txBody>
      </p:sp>
      <p:sp>
        <p:nvSpPr>
          <p:cNvPr id="19" name="Freeform: Shape 18">
            <a:extLst>
              <a:ext uri="{FF2B5EF4-FFF2-40B4-BE49-F238E27FC236}">
                <a16:creationId xmlns="" xmlns:a16="http://schemas.microsoft.com/office/drawing/2014/main" id="{C9E79024-4B2E-43B0-8607-196181AB731F}"/>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36593751"/>
      </p:ext>
    </p:extLst>
  </p:cSld>
  <p:clrMapOvr>
    <a:masterClrMapping/>
  </p:clrMapOvr>
  <mc:AlternateContent xmlns:mc="http://schemas.openxmlformats.org/markup-compatibility/2006" xmlns:p14="http://schemas.microsoft.com/office/powerpoint/2010/main">
    <mc:Choice Requires="p14">
      <p:transition spd="slow" p14:dur="1500" advClick="0" advTm="2000">
        <p:split orient="vert"/>
      </p:transition>
    </mc:Choice>
    <mc:Fallback xmlns="">
      <p:transition spd="slow" advClick="0" advTm="2000">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 X Number &amp; Icon">
    <p:bg>
      <p:bgPr>
        <a:solidFill>
          <a:schemeClr val="bg1"/>
        </a:solidFill>
        <a:effectLst/>
      </p:bgPr>
    </p:bg>
    <p:spTree>
      <p:nvGrpSpPr>
        <p:cNvPr id="1" name=""/>
        <p:cNvGrpSpPr/>
        <p:nvPr/>
      </p:nvGrpSpPr>
      <p:grpSpPr>
        <a:xfrm>
          <a:off x="0" y="0"/>
          <a:ext cx="0" cy="0"/>
          <a:chOff x="0" y="0"/>
          <a:chExt cx="0" cy="0"/>
        </a:xfrm>
      </p:grpSpPr>
      <p:sp>
        <p:nvSpPr>
          <p:cNvPr id="24" name="Picture Placeholder 23">
            <a:extLst>
              <a:ext uri="{FF2B5EF4-FFF2-40B4-BE49-F238E27FC236}">
                <a16:creationId xmlns="" xmlns:a16="http://schemas.microsoft.com/office/drawing/2014/main" id="{767CE6DD-011B-4E2D-9E8A-EFF414E39EEA}"/>
              </a:ext>
            </a:extLst>
          </p:cNvPr>
          <p:cNvSpPr>
            <a:spLocks noGrp="1"/>
          </p:cNvSpPr>
          <p:nvPr>
            <p:ph type="pic" sz="quarter" idx="12" hasCustomPrompt="1"/>
          </p:nvPr>
        </p:nvSpPr>
        <p:spPr>
          <a:xfrm>
            <a:off x="180000" y="179109"/>
            <a:ext cx="11832000" cy="6513922"/>
          </a:xfrm>
          <a:custGeom>
            <a:avLst/>
            <a:gdLst>
              <a:gd name="connsiteX0" fmla="*/ 0 w 11832000"/>
              <a:gd name="connsiteY0" fmla="*/ 0 h 6513922"/>
              <a:gd name="connsiteX1" fmla="*/ 8412000 w 11832000"/>
              <a:gd name="connsiteY1" fmla="*/ 0 h 6513922"/>
              <a:gd name="connsiteX2" fmla="*/ 8412000 w 11832000"/>
              <a:gd name="connsiteY2" fmla="*/ 891 h 6513922"/>
              <a:gd name="connsiteX3" fmla="*/ 11832000 w 11832000"/>
              <a:gd name="connsiteY3" fmla="*/ 891 h 6513922"/>
              <a:gd name="connsiteX4" fmla="*/ 11832000 w 11832000"/>
              <a:gd name="connsiteY4" fmla="*/ 6498891 h 6513922"/>
              <a:gd name="connsiteX5" fmla="*/ 8412000 w 11832000"/>
              <a:gd name="connsiteY5" fmla="*/ 6498891 h 6513922"/>
              <a:gd name="connsiteX6" fmla="*/ 8412000 w 11832000"/>
              <a:gd name="connsiteY6" fmla="*/ 6513922 h 6513922"/>
              <a:gd name="connsiteX7" fmla="*/ 0 w 11832000"/>
              <a:gd name="connsiteY7" fmla="*/ 6513922 h 651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32000" h="6513922">
                <a:moveTo>
                  <a:pt x="0" y="0"/>
                </a:moveTo>
                <a:lnTo>
                  <a:pt x="8412000" y="0"/>
                </a:lnTo>
                <a:lnTo>
                  <a:pt x="8412000" y="891"/>
                </a:lnTo>
                <a:lnTo>
                  <a:pt x="11832000" y="891"/>
                </a:lnTo>
                <a:lnTo>
                  <a:pt x="11832000" y="6498891"/>
                </a:lnTo>
                <a:lnTo>
                  <a:pt x="8412000" y="6498891"/>
                </a:lnTo>
                <a:lnTo>
                  <a:pt x="8412000" y="6513922"/>
                </a:lnTo>
                <a:lnTo>
                  <a:pt x="0" y="6513922"/>
                </a:lnTo>
                <a:close/>
              </a:path>
            </a:pathLst>
          </a:custGeom>
          <a:solidFill>
            <a:schemeClr val="tx1">
              <a:lumMod val="75000"/>
              <a:lumOff val="25000"/>
            </a:schemeClr>
          </a:solidFill>
        </p:spPr>
        <p:txBody>
          <a:bodyPr wrap="square" lIns="0" tIns="1764000" rIns="0" anchor="t">
            <a:noAutofit/>
          </a:bodyPr>
          <a:lstStyle>
            <a:lvl1pPr marL="0" indent="0" algn="ctr">
              <a:lnSpc>
                <a:spcPct val="100000"/>
              </a:lnSpc>
              <a:buNone/>
              <a:defRPr sz="1200" i="1">
                <a:solidFill>
                  <a:schemeClr val="bg1"/>
                </a:solidFill>
              </a:defRPr>
            </a:lvl1pPr>
          </a:lstStyle>
          <a:p>
            <a:r>
              <a:rPr lang="en-US" dirty="0"/>
              <a:t>Drag &amp; Drop Your </a:t>
            </a:r>
            <a:br>
              <a:rPr lang="en-US" dirty="0"/>
            </a:br>
            <a:r>
              <a:rPr lang="en-US" dirty="0"/>
              <a:t>Background Photo Here</a:t>
            </a:r>
          </a:p>
        </p:txBody>
      </p:sp>
      <p:sp>
        <p:nvSpPr>
          <p:cNvPr id="2" name="Title 1">
            <a:extLst>
              <a:ext uri="{FF2B5EF4-FFF2-40B4-BE49-F238E27FC236}">
                <a16:creationId xmlns="" xmlns:a16="http://schemas.microsoft.com/office/drawing/2014/main" id="{DF797B74-E645-46F4-8F77-49AF7F0D443F}"/>
              </a:ext>
            </a:extLst>
          </p:cNvPr>
          <p:cNvSpPr>
            <a:spLocks noGrp="1"/>
          </p:cNvSpPr>
          <p:nvPr>
            <p:ph type="title"/>
          </p:nvPr>
        </p:nvSpPr>
        <p:spPr>
          <a:xfrm>
            <a:off x="684000" y="808185"/>
            <a:ext cx="7560000" cy="360000"/>
          </a:xfrm>
        </p:spPr>
        <p:txBody>
          <a:bodyPr/>
          <a:lstStyle>
            <a:lvl1pPr>
              <a:defRPr cap="all" baseline="0">
                <a:solidFill>
                  <a:schemeClr val="bg1"/>
                </a:solidFill>
              </a:defRPr>
            </a:lvl1pPr>
          </a:lstStyle>
          <a:p>
            <a:r>
              <a:rPr lang="en-US"/>
              <a:t>Click to edit Master title style</a:t>
            </a:r>
            <a:endParaRPr lang="en-US" dirty="0"/>
          </a:p>
        </p:txBody>
      </p:sp>
      <p:sp>
        <p:nvSpPr>
          <p:cNvPr id="7" name="Footer Placeholder 6">
            <a:extLst>
              <a:ext uri="{FF2B5EF4-FFF2-40B4-BE49-F238E27FC236}">
                <a16:creationId xmlns="" xmlns:a16="http://schemas.microsoft.com/office/drawing/2014/main" id="{A557D1A2-E2DD-4CD8-B7DB-2864D4A97E02}"/>
              </a:ext>
            </a:extLst>
          </p:cNvPr>
          <p:cNvSpPr>
            <a:spLocks noGrp="1"/>
          </p:cNvSpPr>
          <p:nvPr>
            <p:ph type="ftr" sz="quarter" idx="10"/>
          </p:nvPr>
        </p:nvSpPr>
        <p:spPr/>
        <p:txBody>
          <a:bodyPr/>
          <a:lstStyle>
            <a:lvl1pPr>
              <a:defRPr>
                <a:solidFill>
                  <a:schemeClr val="bg1"/>
                </a:solidFill>
              </a:defRPr>
            </a:lvl1pPr>
          </a:lstStyle>
          <a:p>
            <a:endParaRPr lang="en-US" dirty="0"/>
          </a:p>
        </p:txBody>
      </p:sp>
      <p:sp>
        <p:nvSpPr>
          <p:cNvPr id="8" name="Slide Number Placeholder 7">
            <a:extLst>
              <a:ext uri="{FF2B5EF4-FFF2-40B4-BE49-F238E27FC236}">
                <a16:creationId xmlns=""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smtClean="0"/>
              <a:pPr/>
              <a:t>‹#›</a:t>
            </a:fld>
            <a:endParaRPr lang="en-US" dirty="0"/>
          </a:p>
        </p:txBody>
      </p:sp>
      <p:sp>
        <p:nvSpPr>
          <p:cNvPr id="9" name="Freeform: Shape 8">
            <a:extLst>
              <a:ext uri="{FF2B5EF4-FFF2-40B4-BE49-F238E27FC236}">
                <a16:creationId xmlns="" xmlns:a16="http://schemas.microsoft.com/office/drawing/2014/main" id="{C6E75A4B-2655-4B0E-8D3B-0068F57D3D9B}"/>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 xmlns:a16="http://schemas.microsoft.com/office/drawing/2014/main" id="{49F266E5-40A6-4643-B9AC-B38F27256371}"/>
              </a:ext>
            </a:extLst>
          </p:cNvPr>
          <p:cNvSpPr>
            <a:spLocks noGrp="1"/>
          </p:cNvSpPr>
          <p:nvPr>
            <p:ph type="body" sz="quarter" idx="13" hasCustomPrompt="1"/>
          </p:nvPr>
        </p:nvSpPr>
        <p:spPr>
          <a:xfrm>
            <a:off x="684213" y="3079573"/>
            <a:ext cx="1652587" cy="435600"/>
          </a:xfrm>
          <a:solidFill>
            <a:schemeClr val="tx2">
              <a:alpha val="70000"/>
            </a:schemeClr>
          </a:solidFill>
        </p:spPr>
        <p:txBody>
          <a:bodyPr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#NUMBER</a:t>
            </a:r>
          </a:p>
        </p:txBody>
      </p:sp>
      <p:sp>
        <p:nvSpPr>
          <p:cNvPr id="11" name="Text Placeholder 10">
            <a:extLst>
              <a:ext uri="{FF2B5EF4-FFF2-40B4-BE49-F238E27FC236}">
                <a16:creationId xmlns="" xmlns:a16="http://schemas.microsoft.com/office/drawing/2014/main" id="{1CB790CB-E4F5-4B61-A03E-1CA0C32E3F17}"/>
              </a:ext>
            </a:extLst>
          </p:cNvPr>
          <p:cNvSpPr>
            <a:spLocks noGrp="1"/>
          </p:cNvSpPr>
          <p:nvPr>
            <p:ph type="body" sz="quarter" idx="14" hasCustomPrompt="1"/>
          </p:nvPr>
        </p:nvSpPr>
        <p:spPr>
          <a:xfrm>
            <a:off x="510455" y="3799847"/>
            <a:ext cx="1999889" cy="846137"/>
          </a:xfrm>
        </p:spPr>
        <p:txBody>
          <a:bodyPr/>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2" name="Text Placeholder 4">
            <a:extLst>
              <a:ext uri="{FF2B5EF4-FFF2-40B4-BE49-F238E27FC236}">
                <a16:creationId xmlns="" xmlns:a16="http://schemas.microsoft.com/office/drawing/2014/main" id="{B570684C-B743-402E-8778-A65199577106}"/>
              </a:ext>
            </a:extLst>
          </p:cNvPr>
          <p:cNvSpPr>
            <a:spLocks noGrp="1"/>
          </p:cNvSpPr>
          <p:nvPr>
            <p:ph type="body" sz="quarter" idx="15" hasCustomPrompt="1"/>
          </p:nvPr>
        </p:nvSpPr>
        <p:spPr>
          <a:xfrm>
            <a:off x="2971013" y="3079573"/>
            <a:ext cx="1652587" cy="435600"/>
          </a:xfrm>
          <a:solidFill>
            <a:schemeClr val="tx2">
              <a:alpha val="70000"/>
            </a:schemeClr>
          </a:solidFill>
        </p:spPr>
        <p:txBody>
          <a:bodyPr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#NUMBER</a:t>
            </a:r>
          </a:p>
        </p:txBody>
      </p:sp>
      <p:sp>
        <p:nvSpPr>
          <p:cNvPr id="13" name="Text Placeholder 10">
            <a:extLst>
              <a:ext uri="{FF2B5EF4-FFF2-40B4-BE49-F238E27FC236}">
                <a16:creationId xmlns="" xmlns:a16="http://schemas.microsoft.com/office/drawing/2014/main" id="{FCEC7149-9A00-4CA4-B800-1BFD6EBEB88D}"/>
              </a:ext>
            </a:extLst>
          </p:cNvPr>
          <p:cNvSpPr>
            <a:spLocks noGrp="1"/>
          </p:cNvSpPr>
          <p:nvPr>
            <p:ph type="body" sz="quarter" idx="16" hasCustomPrompt="1"/>
          </p:nvPr>
        </p:nvSpPr>
        <p:spPr>
          <a:xfrm>
            <a:off x="2797255" y="3799847"/>
            <a:ext cx="1999889" cy="846137"/>
          </a:xfrm>
        </p:spPr>
        <p:txBody>
          <a:bodyPr/>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4" name="Text Placeholder 4">
            <a:extLst>
              <a:ext uri="{FF2B5EF4-FFF2-40B4-BE49-F238E27FC236}">
                <a16:creationId xmlns="" xmlns:a16="http://schemas.microsoft.com/office/drawing/2014/main" id="{0374F0E2-36BA-43B5-8799-77AA3367DF47}"/>
              </a:ext>
            </a:extLst>
          </p:cNvPr>
          <p:cNvSpPr>
            <a:spLocks noGrp="1"/>
          </p:cNvSpPr>
          <p:nvPr>
            <p:ph type="body" sz="quarter" idx="17" hasCustomPrompt="1"/>
          </p:nvPr>
        </p:nvSpPr>
        <p:spPr>
          <a:xfrm>
            <a:off x="5269707" y="3079573"/>
            <a:ext cx="1652587" cy="435600"/>
          </a:xfrm>
          <a:solidFill>
            <a:schemeClr val="tx2">
              <a:alpha val="70000"/>
            </a:schemeClr>
          </a:solidFill>
        </p:spPr>
        <p:txBody>
          <a:bodyPr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#NUMBER</a:t>
            </a:r>
          </a:p>
        </p:txBody>
      </p:sp>
      <p:sp>
        <p:nvSpPr>
          <p:cNvPr id="15" name="Text Placeholder 10">
            <a:extLst>
              <a:ext uri="{FF2B5EF4-FFF2-40B4-BE49-F238E27FC236}">
                <a16:creationId xmlns="" xmlns:a16="http://schemas.microsoft.com/office/drawing/2014/main" id="{1BA12174-6A24-4E61-8D58-B3B42C31BE1A}"/>
              </a:ext>
            </a:extLst>
          </p:cNvPr>
          <p:cNvSpPr>
            <a:spLocks noGrp="1"/>
          </p:cNvSpPr>
          <p:nvPr>
            <p:ph type="body" sz="quarter" idx="18" hasCustomPrompt="1"/>
          </p:nvPr>
        </p:nvSpPr>
        <p:spPr>
          <a:xfrm>
            <a:off x="5096056" y="3799847"/>
            <a:ext cx="1999889" cy="846137"/>
          </a:xfrm>
        </p:spPr>
        <p:txBody>
          <a:bodyPr/>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6" name="Text Placeholder 4">
            <a:extLst>
              <a:ext uri="{FF2B5EF4-FFF2-40B4-BE49-F238E27FC236}">
                <a16:creationId xmlns="" xmlns:a16="http://schemas.microsoft.com/office/drawing/2014/main" id="{D3A67B21-0E8B-4922-94F9-20492309C4DA}"/>
              </a:ext>
            </a:extLst>
          </p:cNvPr>
          <p:cNvSpPr>
            <a:spLocks noGrp="1"/>
          </p:cNvSpPr>
          <p:nvPr>
            <p:ph type="body" sz="quarter" idx="19" hasCustomPrompt="1"/>
          </p:nvPr>
        </p:nvSpPr>
        <p:spPr>
          <a:xfrm>
            <a:off x="7544613" y="3079573"/>
            <a:ext cx="1652587" cy="435600"/>
          </a:xfrm>
          <a:solidFill>
            <a:schemeClr val="tx2">
              <a:alpha val="70000"/>
            </a:schemeClr>
          </a:solidFill>
        </p:spPr>
        <p:txBody>
          <a:bodyPr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#NUMBER</a:t>
            </a:r>
          </a:p>
        </p:txBody>
      </p:sp>
      <p:sp>
        <p:nvSpPr>
          <p:cNvPr id="17" name="Text Placeholder 10">
            <a:extLst>
              <a:ext uri="{FF2B5EF4-FFF2-40B4-BE49-F238E27FC236}">
                <a16:creationId xmlns="" xmlns:a16="http://schemas.microsoft.com/office/drawing/2014/main" id="{D801C20C-82D2-465E-8D45-DF1A57E04525}"/>
              </a:ext>
            </a:extLst>
          </p:cNvPr>
          <p:cNvSpPr>
            <a:spLocks noGrp="1"/>
          </p:cNvSpPr>
          <p:nvPr>
            <p:ph type="body" sz="quarter" idx="20" hasCustomPrompt="1"/>
          </p:nvPr>
        </p:nvSpPr>
        <p:spPr>
          <a:xfrm>
            <a:off x="7370855" y="3799847"/>
            <a:ext cx="1999889" cy="846137"/>
          </a:xfrm>
        </p:spPr>
        <p:txBody>
          <a:bodyPr/>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8" name="Text Placeholder 4">
            <a:extLst>
              <a:ext uri="{FF2B5EF4-FFF2-40B4-BE49-F238E27FC236}">
                <a16:creationId xmlns="" xmlns:a16="http://schemas.microsoft.com/office/drawing/2014/main" id="{62BAD45E-2039-4F8D-9CFC-42BFA3756AD1}"/>
              </a:ext>
            </a:extLst>
          </p:cNvPr>
          <p:cNvSpPr>
            <a:spLocks noGrp="1"/>
          </p:cNvSpPr>
          <p:nvPr>
            <p:ph type="body" sz="quarter" idx="21" hasCustomPrompt="1"/>
          </p:nvPr>
        </p:nvSpPr>
        <p:spPr>
          <a:xfrm>
            <a:off x="9831412" y="3079573"/>
            <a:ext cx="1652587" cy="435600"/>
          </a:xfrm>
          <a:solidFill>
            <a:schemeClr val="tx2">
              <a:alpha val="70000"/>
            </a:schemeClr>
          </a:solidFill>
        </p:spPr>
        <p:txBody>
          <a:bodyPr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#NUMBER</a:t>
            </a:r>
          </a:p>
        </p:txBody>
      </p:sp>
      <p:sp>
        <p:nvSpPr>
          <p:cNvPr id="19" name="Text Placeholder 10">
            <a:extLst>
              <a:ext uri="{FF2B5EF4-FFF2-40B4-BE49-F238E27FC236}">
                <a16:creationId xmlns="" xmlns:a16="http://schemas.microsoft.com/office/drawing/2014/main" id="{64A78879-6338-4F3B-864E-8FF4E08C0066}"/>
              </a:ext>
            </a:extLst>
          </p:cNvPr>
          <p:cNvSpPr>
            <a:spLocks noGrp="1"/>
          </p:cNvSpPr>
          <p:nvPr>
            <p:ph type="body" sz="quarter" idx="22" hasCustomPrompt="1"/>
          </p:nvPr>
        </p:nvSpPr>
        <p:spPr>
          <a:xfrm>
            <a:off x="9657654" y="3799847"/>
            <a:ext cx="1999889" cy="846137"/>
          </a:xfrm>
        </p:spPr>
        <p:txBody>
          <a:bodyPr/>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22" name="Subtitle 2">
            <a:extLst>
              <a:ext uri="{FF2B5EF4-FFF2-40B4-BE49-F238E27FC236}">
                <a16:creationId xmlns="" xmlns:a16="http://schemas.microsoft.com/office/drawing/2014/main" id="{80118439-B306-4F20-9200-1C429EADC7EE}"/>
              </a:ext>
            </a:extLst>
          </p:cNvPr>
          <p:cNvSpPr>
            <a:spLocks noGrp="1"/>
          </p:cNvSpPr>
          <p:nvPr>
            <p:ph type="subTitle" idx="1" hasCustomPrompt="1"/>
          </p:nvPr>
        </p:nvSpPr>
        <p:spPr>
          <a:xfrm>
            <a:off x="5101000" y="5271502"/>
            <a:ext cx="1990001" cy="620016"/>
          </a:xfrm>
          <a:gradFill>
            <a:gsLst>
              <a:gs pos="0">
                <a:schemeClr val="tx2"/>
              </a:gs>
              <a:gs pos="100000">
                <a:schemeClr val="accent2"/>
              </a:gs>
            </a:gsLst>
            <a:lin ang="14400000" scaled="0"/>
          </a:gradFill>
        </p:spPr>
        <p:txBody>
          <a:bodyPr lIns="0" anchor="ctr"/>
          <a:lstStyle>
            <a:lvl1pPr marL="0" indent="0" algn="ctr">
              <a:buNone/>
              <a:defRPr sz="2400" b="1" i="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Outcome</a:t>
            </a:r>
          </a:p>
        </p:txBody>
      </p:sp>
      <p:sp>
        <p:nvSpPr>
          <p:cNvPr id="26" name="Picture Placeholder 25">
            <a:extLst>
              <a:ext uri="{FF2B5EF4-FFF2-40B4-BE49-F238E27FC236}">
                <a16:creationId xmlns="" xmlns:a16="http://schemas.microsoft.com/office/drawing/2014/main" id="{99B7E7F2-DF6B-4441-B0B1-7E87E29BA3A7}"/>
              </a:ext>
            </a:extLst>
          </p:cNvPr>
          <p:cNvSpPr>
            <a:spLocks noGrp="1"/>
          </p:cNvSpPr>
          <p:nvPr>
            <p:ph type="pic" sz="quarter" idx="23" hasCustomPrompt="1"/>
          </p:nvPr>
        </p:nvSpPr>
        <p:spPr>
          <a:xfrm>
            <a:off x="1098550" y="2217585"/>
            <a:ext cx="823913" cy="823913"/>
          </a:xfrm>
        </p:spPr>
        <p:txBody>
          <a:bodyPr anchor="ctr"/>
          <a:lstStyle>
            <a:lvl1pPr marL="0" indent="0" algn="ctr">
              <a:buNone/>
              <a:defRPr sz="1050" i="1">
                <a:solidFill>
                  <a:schemeClr val="bg1"/>
                </a:solidFill>
              </a:defRPr>
            </a:lvl1pPr>
          </a:lstStyle>
          <a:p>
            <a:r>
              <a:rPr lang="en-US" dirty="0"/>
              <a:t>Icon</a:t>
            </a:r>
          </a:p>
        </p:txBody>
      </p:sp>
      <p:sp>
        <p:nvSpPr>
          <p:cNvPr id="27" name="Picture Placeholder 25">
            <a:extLst>
              <a:ext uri="{FF2B5EF4-FFF2-40B4-BE49-F238E27FC236}">
                <a16:creationId xmlns="" xmlns:a16="http://schemas.microsoft.com/office/drawing/2014/main" id="{ED41522A-FBAF-4E5D-B592-F13855964E8B}"/>
              </a:ext>
            </a:extLst>
          </p:cNvPr>
          <p:cNvSpPr>
            <a:spLocks noGrp="1"/>
          </p:cNvSpPr>
          <p:nvPr>
            <p:ph type="pic" sz="quarter" idx="24" hasCustomPrompt="1"/>
          </p:nvPr>
        </p:nvSpPr>
        <p:spPr>
          <a:xfrm>
            <a:off x="3385350" y="2217585"/>
            <a:ext cx="823913" cy="823913"/>
          </a:xfrm>
        </p:spPr>
        <p:txBody>
          <a:bodyPr anchor="ctr"/>
          <a:lstStyle>
            <a:lvl1pPr marL="0" indent="0" algn="ctr">
              <a:buNone/>
              <a:defRPr sz="1050" i="1">
                <a:solidFill>
                  <a:schemeClr val="bg1"/>
                </a:solidFill>
              </a:defRPr>
            </a:lvl1pPr>
          </a:lstStyle>
          <a:p>
            <a:r>
              <a:rPr lang="en-US" dirty="0"/>
              <a:t>Icon</a:t>
            </a:r>
          </a:p>
        </p:txBody>
      </p:sp>
      <p:sp>
        <p:nvSpPr>
          <p:cNvPr id="28" name="Picture Placeholder 25">
            <a:extLst>
              <a:ext uri="{FF2B5EF4-FFF2-40B4-BE49-F238E27FC236}">
                <a16:creationId xmlns="" xmlns:a16="http://schemas.microsoft.com/office/drawing/2014/main" id="{AA51069C-E1DC-44A0-A6A0-2A4AB0DD4D70}"/>
              </a:ext>
            </a:extLst>
          </p:cNvPr>
          <p:cNvSpPr>
            <a:spLocks noGrp="1"/>
          </p:cNvSpPr>
          <p:nvPr>
            <p:ph type="pic" sz="quarter" idx="25" hasCustomPrompt="1"/>
          </p:nvPr>
        </p:nvSpPr>
        <p:spPr>
          <a:xfrm>
            <a:off x="5684044" y="2217585"/>
            <a:ext cx="823913" cy="823913"/>
          </a:xfrm>
        </p:spPr>
        <p:txBody>
          <a:bodyPr anchor="ctr"/>
          <a:lstStyle>
            <a:lvl1pPr marL="0" indent="0" algn="ctr">
              <a:buNone/>
              <a:defRPr sz="1050" i="1">
                <a:solidFill>
                  <a:schemeClr val="bg1"/>
                </a:solidFill>
              </a:defRPr>
            </a:lvl1pPr>
          </a:lstStyle>
          <a:p>
            <a:r>
              <a:rPr lang="en-US" dirty="0"/>
              <a:t>Icon</a:t>
            </a:r>
          </a:p>
        </p:txBody>
      </p:sp>
      <p:sp>
        <p:nvSpPr>
          <p:cNvPr id="29" name="Picture Placeholder 25">
            <a:extLst>
              <a:ext uri="{FF2B5EF4-FFF2-40B4-BE49-F238E27FC236}">
                <a16:creationId xmlns="" xmlns:a16="http://schemas.microsoft.com/office/drawing/2014/main" id="{42F6437E-5478-451F-9BE3-E8160EA43516}"/>
              </a:ext>
            </a:extLst>
          </p:cNvPr>
          <p:cNvSpPr>
            <a:spLocks noGrp="1"/>
          </p:cNvSpPr>
          <p:nvPr>
            <p:ph type="pic" sz="quarter" idx="26" hasCustomPrompt="1"/>
          </p:nvPr>
        </p:nvSpPr>
        <p:spPr>
          <a:xfrm>
            <a:off x="7958950" y="2217585"/>
            <a:ext cx="823913" cy="823913"/>
          </a:xfrm>
        </p:spPr>
        <p:txBody>
          <a:bodyPr anchor="ctr"/>
          <a:lstStyle>
            <a:lvl1pPr marL="0" indent="0" algn="ctr">
              <a:buNone/>
              <a:defRPr sz="1050" i="1">
                <a:solidFill>
                  <a:schemeClr val="bg1"/>
                </a:solidFill>
              </a:defRPr>
            </a:lvl1pPr>
          </a:lstStyle>
          <a:p>
            <a:r>
              <a:rPr lang="en-US" dirty="0"/>
              <a:t>Icon</a:t>
            </a:r>
          </a:p>
        </p:txBody>
      </p:sp>
      <p:sp>
        <p:nvSpPr>
          <p:cNvPr id="30" name="Picture Placeholder 25">
            <a:extLst>
              <a:ext uri="{FF2B5EF4-FFF2-40B4-BE49-F238E27FC236}">
                <a16:creationId xmlns="" xmlns:a16="http://schemas.microsoft.com/office/drawing/2014/main" id="{25127DFD-53A7-41A8-B591-AEEC12038026}"/>
              </a:ext>
            </a:extLst>
          </p:cNvPr>
          <p:cNvSpPr>
            <a:spLocks noGrp="1"/>
          </p:cNvSpPr>
          <p:nvPr>
            <p:ph type="pic" sz="quarter" idx="27" hasCustomPrompt="1"/>
          </p:nvPr>
        </p:nvSpPr>
        <p:spPr>
          <a:xfrm>
            <a:off x="10245749" y="2217585"/>
            <a:ext cx="823913" cy="823913"/>
          </a:xfrm>
        </p:spPr>
        <p:txBody>
          <a:bodyPr anchor="ctr"/>
          <a:lstStyle>
            <a:lvl1pPr marL="0" indent="0" algn="ctr">
              <a:buNone/>
              <a:defRPr sz="1050" i="1">
                <a:solidFill>
                  <a:schemeClr val="bg1"/>
                </a:solidFill>
              </a:defRPr>
            </a:lvl1pPr>
          </a:lstStyle>
          <a:p>
            <a:r>
              <a:rPr lang="en-US" dirty="0"/>
              <a:t>Icon</a:t>
            </a:r>
          </a:p>
        </p:txBody>
      </p:sp>
    </p:spTree>
    <p:extLst>
      <p:ext uri="{BB962C8B-B14F-4D97-AF65-F5344CB8AC3E}">
        <p14:creationId xmlns:p14="http://schemas.microsoft.com/office/powerpoint/2010/main" val="3892583926"/>
      </p:ext>
    </p:extLst>
  </p:cSld>
  <p:clrMapOvr>
    <a:masterClrMapping/>
  </p:clrMapOvr>
  <mc:AlternateContent xmlns:mc="http://schemas.openxmlformats.org/markup-compatibility/2006" xmlns:p14="http://schemas.microsoft.com/office/powerpoint/2010/main">
    <mc:Choice Requires="p14">
      <p:transition spd="slow" p14:dur="1500" advClick="0" advTm="2000">
        <p:split orient="vert"/>
      </p:transition>
    </mc:Choice>
    <mc:Fallback xmlns="">
      <p:transition spd="slow" advClick="0" advTm="2000">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0 40 Vertical Split">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6F76D43D-0DDD-4BAD-8213-BDBF75C30A0C}"/>
              </a:ext>
              <a:ext uri="{C183D7F6-B498-43B3-948B-1728B52AA6E4}">
                <adec:decorative xmlns="" xmlns:adec="http://schemas.microsoft.com/office/drawing/2017/decorative" val="1"/>
              </a:ext>
            </a:extLst>
          </p:cNvPr>
          <p:cNvSpPr/>
          <p:nvPr userDrawn="1"/>
        </p:nvSpPr>
        <p:spPr>
          <a:xfrm>
            <a:off x="676118" y="4338116"/>
            <a:ext cx="10839764" cy="45719"/>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Text Placeholder 3">
            <a:extLst>
              <a:ext uri="{FF2B5EF4-FFF2-40B4-BE49-F238E27FC236}">
                <a16:creationId xmlns="" xmlns:a16="http://schemas.microsoft.com/office/drawing/2014/main" id="{A6D3ACF3-E1F5-4332-9836-C8E6C46591BB}"/>
              </a:ext>
            </a:extLst>
          </p:cNvPr>
          <p:cNvSpPr txBox="1">
            <a:spLocks/>
          </p:cNvSpPr>
          <p:nvPr userDrawn="1"/>
        </p:nvSpPr>
        <p:spPr>
          <a:xfrm>
            <a:off x="0" y="-436"/>
            <a:ext cx="12192000" cy="4343836"/>
          </a:xfrm>
          <a:prstGeom prst="rect">
            <a:avLst/>
          </a:prstGeom>
          <a:gradFill>
            <a:gsLst>
              <a:gs pos="0">
                <a:schemeClr val="tx2"/>
              </a:gs>
              <a:gs pos="100000">
                <a:schemeClr val="accent2"/>
              </a:gs>
            </a:gsLst>
            <a:lin ang="14400000" scaled="0"/>
          </a:gradFill>
        </p:spPr>
        <p:txBody>
          <a:bodyPr/>
          <a:lst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noProof="0" dirty="0"/>
          </a:p>
        </p:txBody>
      </p:sp>
      <p:sp>
        <p:nvSpPr>
          <p:cNvPr id="2" name="Title 1">
            <a:extLst>
              <a:ext uri="{FF2B5EF4-FFF2-40B4-BE49-F238E27FC236}">
                <a16:creationId xmlns="" xmlns:a16="http://schemas.microsoft.com/office/drawing/2014/main" id="{0BDF8FE7-66F4-4586-B49B-61E115ED291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6" name="Footer Placeholder 5">
            <a:extLst>
              <a:ext uri="{FF2B5EF4-FFF2-40B4-BE49-F238E27FC236}">
                <a16:creationId xmlns="" xmlns:a16="http://schemas.microsoft.com/office/drawing/2014/main" id="{AEB5B890-F885-418C-9812-59970CAC6BCD}"/>
              </a:ext>
            </a:extLst>
          </p:cNvPr>
          <p:cNvSpPr>
            <a:spLocks noGrp="1"/>
          </p:cNvSpPr>
          <p:nvPr>
            <p:ph type="ftr" sz="quarter" idx="10"/>
          </p:nvPr>
        </p:nvSpPr>
        <p:spPr/>
        <p:txBody>
          <a:bodyPr/>
          <a:lstStyle/>
          <a:p>
            <a:endParaRPr lang="en-US" noProof="0" dirty="0"/>
          </a:p>
        </p:txBody>
      </p:sp>
      <p:sp>
        <p:nvSpPr>
          <p:cNvPr id="7" name="Slide Number Placeholder 6">
            <a:extLst>
              <a:ext uri="{FF2B5EF4-FFF2-40B4-BE49-F238E27FC236}">
                <a16:creationId xmlns="" xmlns:a16="http://schemas.microsoft.com/office/drawing/2014/main" id="{50521507-88DE-417D-8076-D9152E1E1409}"/>
              </a:ext>
            </a:extLst>
          </p:cNvPr>
          <p:cNvSpPr>
            <a:spLocks noGrp="1"/>
          </p:cNvSpPr>
          <p:nvPr>
            <p:ph type="sldNum" sz="quarter" idx="11"/>
          </p:nvPr>
        </p:nvSpPr>
        <p:spPr/>
        <p:txBody>
          <a:bodyPr/>
          <a:lstStyle/>
          <a:p>
            <a:fld id="{EECC7194-A4D0-457B-9D3E-53681723AFF7}" type="slidenum">
              <a:rPr lang="en-US" noProof="0" smtClean="0"/>
              <a:pPr/>
              <a:t>‹#›</a:t>
            </a:fld>
            <a:endParaRPr lang="en-US" noProof="0" dirty="0"/>
          </a:p>
        </p:txBody>
      </p:sp>
      <p:sp>
        <p:nvSpPr>
          <p:cNvPr id="4" name="Text Placeholder 3">
            <a:extLst>
              <a:ext uri="{FF2B5EF4-FFF2-40B4-BE49-F238E27FC236}">
                <a16:creationId xmlns="" xmlns:a16="http://schemas.microsoft.com/office/drawing/2014/main" id="{1DFC7DDD-6F93-45F8-AFD6-95AA051FE809}"/>
              </a:ext>
            </a:extLst>
          </p:cNvPr>
          <p:cNvSpPr>
            <a:spLocks noGrp="1"/>
          </p:cNvSpPr>
          <p:nvPr>
            <p:ph type="body" sz="quarter" idx="12" hasCustomPrompt="1"/>
          </p:nvPr>
        </p:nvSpPr>
        <p:spPr>
          <a:xfrm>
            <a:off x="684213" y="1405643"/>
            <a:ext cx="7559675" cy="360000"/>
          </a:xfrm>
        </p:spPr>
        <p:txBody>
          <a:bodyPr/>
          <a:lstStyle>
            <a:lvl1pPr marL="0" indent="0">
              <a:buNone/>
              <a:defRPr sz="2200">
                <a:solidFill>
                  <a:schemeClr val="bg1"/>
                </a:solidFill>
                <a:latin typeface="+mj-lt"/>
              </a:defRPr>
            </a:lvl1pPr>
          </a:lstStyle>
          <a:p>
            <a:pPr lvl="0"/>
            <a:r>
              <a:rPr lang="en-US" noProof="0"/>
              <a:t>SUBTITLE</a:t>
            </a:r>
          </a:p>
        </p:txBody>
      </p:sp>
      <p:sp>
        <p:nvSpPr>
          <p:cNvPr id="21" name="Freeform: Shape 20">
            <a:extLst>
              <a:ext uri="{FF2B5EF4-FFF2-40B4-BE49-F238E27FC236}">
                <a16:creationId xmlns="" xmlns:a16="http://schemas.microsoft.com/office/drawing/2014/main" id="{D1CD6042-5DF4-4624-BC32-25F68745304A}"/>
              </a:ext>
            </a:extLst>
          </p:cNvPr>
          <p:cNvSpPr/>
          <p:nvPr userDrawn="1"/>
        </p:nvSpPr>
        <p:spPr>
          <a:xfrm rot="5400000">
            <a:off x="8220300" y="371700"/>
            <a:ext cx="4343400" cy="3600000"/>
          </a:xfrm>
          <a:custGeom>
            <a:avLst/>
            <a:gdLst>
              <a:gd name="connsiteX0" fmla="*/ 0 w 4343400"/>
              <a:gd name="connsiteY0" fmla="*/ 3600000 h 3600000"/>
              <a:gd name="connsiteX1" fmla="*/ 0 w 4343400"/>
              <a:gd name="connsiteY1" fmla="*/ 0 h 3600000"/>
              <a:gd name="connsiteX2" fmla="*/ 180000 w 4343400"/>
              <a:gd name="connsiteY2" fmla="*/ 0 h 3600000"/>
              <a:gd name="connsiteX3" fmla="*/ 4343400 w 4343400"/>
              <a:gd name="connsiteY3" fmla="*/ 0 h 3600000"/>
              <a:gd name="connsiteX4" fmla="*/ 4343400 w 4343400"/>
              <a:gd name="connsiteY4" fmla="*/ 180000 h 3600000"/>
              <a:gd name="connsiteX5" fmla="*/ 180000 w 4343400"/>
              <a:gd name="connsiteY5" fmla="*/ 180000 h 3600000"/>
              <a:gd name="connsiteX6" fmla="*/ 180000 w 4343400"/>
              <a:gd name="connsiteY6"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3600000">
                <a:moveTo>
                  <a:pt x="0" y="3600000"/>
                </a:moveTo>
                <a:lnTo>
                  <a:pt x="0" y="0"/>
                </a:lnTo>
                <a:lnTo>
                  <a:pt x="180000" y="0"/>
                </a:lnTo>
                <a:lnTo>
                  <a:pt x="4343400" y="0"/>
                </a:lnTo>
                <a:lnTo>
                  <a:pt x="4343400" y="180000"/>
                </a:lnTo>
                <a:lnTo>
                  <a:pt x="180000" y="180000"/>
                </a:lnTo>
                <a:lnTo>
                  <a:pt x="180000" y="3600000"/>
                </a:lnTo>
                <a:close/>
              </a:path>
            </a:pathLst>
          </a:custGeom>
          <a:gradFill>
            <a:gsLst>
              <a:gs pos="0">
                <a:schemeClr val="bg1">
                  <a:alpha val="5000"/>
                </a:schemeClr>
              </a:gs>
              <a:gs pos="100000">
                <a:schemeClr val="bg1">
                  <a:alpha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9" name="Freeform: Shape 18">
            <a:extLst>
              <a:ext uri="{FF2B5EF4-FFF2-40B4-BE49-F238E27FC236}">
                <a16:creationId xmlns="" xmlns:a16="http://schemas.microsoft.com/office/drawing/2014/main" id="{6294759C-286C-4281-B194-581C766EEF28}"/>
              </a:ext>
            </a:extLst>
          </p:cNvPr>
          <p:cNvSpPr/>
          <p:nvPr userDrawn="1"/>
        </p:nvSpPr>
        <p:spPr>
          <a:xfrm rot="5400000">
            <a:off x="9134700" y="3800700"/>
            <a:ext cx="2514600" cy="3600000"/>
          </a:xfrm>
          <a:custGeom>
            <a:avLst/>
            <a:gdLst>
              <a:gd name="connsiteX0" fmla="*/ 0 w 2514600"/>
              <a:gd name="connsiteY0" fmla="*/ 180000 h 3600000"/>
              <a:gd name="connsiteX1" fmla="*/ 0 w 2514600"/>
              <a:gd name="connsiteY1" fmla="*/ 0 h 3600000"/>
              <a:gd name="connsiteX2" fmla="*/ 2334600 w 2514600"/>
              <a:gd name="connsiteY2" fmla="*/ 0 h 3600000"/>
              <a:gd name="connsiteX3" fmla="*/ 2514600 w 2514600"/>
              <a:gd name="connsiteY3" fmla="*/ 0 h 3600000"/>
              <a:gd name="connsiteX4" fmla="*/ 2514600 w 2514600"/>
              <a:gd name="connsiteY4" fmla="*/ 180000 h 3600000"/>
              <a:gd name="connsiteX5" fmla="*/ 2514600 w 2514600"/>
              <a:gd name="connsiteY5" fmla="*/ 3600000 h 3600000"/>
              <a:gd name="connsiteX6" fmla="*/ 2334600 w 2514600"/>
              <a:gd name="connsiteY6" fmla="*/ 3600000 h 3600000"/>
              <a:gd name="connsiteX7" fmla="*/ 2334600 w 2514600"/>
              <a:gd name="connsiteY7" fmla="*/ 18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4600" h="3600000">
                <a:moveTo>
                  <a:pt x="0" y="180000"/>
                </a:moveTo>
                <a:lnTo>
                  <a:pt x="0" y="0"/>
                </a:lnTo>
                <a:lnTo>
                  <a:pt x="2334600" y="0"/>
                </a:lnTo>
                <a:lnTo>
                  <a:pt x="2514600" y="0"/>
                </a:lnTo>
                <a:lnTo>
                  <a:pt x="2514600" y="180000"/>
                </a:lnTo>
                <a:lnTo>
                  <a:pt x="2514600" y="3600000"/>
                </a:lnTo>
                <a:lnTo>
                  <a:pt x="2334600" y="3600000"/>
                </a:lnTo>
                <a:lnTo>
                  <a:pt x="2334600" y="180000"/>
                </a:lnTo>
                <a:close/>
              </a:path>
            </a:pathLst>
          </a:cu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578943863"/>
      </p:ext>
    </p:extLst>
  </p:cSld>
  <p:clrMapOvr>
    <a:masterClrMapping/>
  </p:clrMapOvr>
  <mc:AlternateContent xmlns:mc="http://schemas.openxmlformats.org/markup-compatibility/2006" xmlns:p14="http://schemas.microsoft.com/office/powerpoint/2010/main">
    <mc:Choice Requires="p14">
      <p:transition spd="slow" p14:dur="1500" advClick="0" advTm="2000">
        <p:split orient="vert"/>
      </p:transition>
    </mc:Choice>
    <mc:Fallback xmlns="">
      <p:transition spd="slow" advClick="0" advTm="2000">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 x Content Block with Icon">
    <p:spTree>
      <p:nvGrpSpPr>
        <p:cNvPr id="1" name=""/>
        <p:cNvGrpSpPr/>
        <p:nvPr/>
      </p:nvGrpSpPr>
      <p:grpSpPr>
        <a:xfrm>
          <a:off x="0" y="0"/>
          <a:ext cx="0" cy="0"/>
          <a:chOff x="0" y="0"/>
          <a:chExt cx="0" cy="0"/>
        </a:xfrm>
      </p:grpSpPr>
      <p:sp>
        <p:nvSpPr>
          <p:cNvPr id="6" name="Picture Placeholder 23">
            <a:extLst>
              <a:ext uri="{FF2B5EF4-FFF2-40B4-BE49-F238E27FC236}">
                <a16:creationId xmlns="" xmlns:a16="http://schemas.microsoft.com/office/drawing/2014/main" id="{E6622698-E93D-4214-8C21-38DBE58C2E3F}"/>
              </a:ext>
            </a:extLst>
          </p:cNvPr>
          <p:cNvSpPr>
            <a:spLocks noGrp="1"/>
          </p:cNvSpPr>
          <p:nvPr>
            <p:ph type="pic" sz="quarter" idx="12" hasCustomPrompt="1"/>
          </p:nvPr>
        </p:nvSpPr>
        <p:spPr>
          <a:xfrm>
            <a:off x="180000" y="179109"/>
            <a:ext cx="11832000" cy="6513922"/>
          </a:xfrm>
          <a:custGeom>
            <a:avLst/>
            <a:gdLst>
              <a:gd name="connsiteX0" fmla="*/ 0 w 11832000"/>
              <a:gd name="connsiteY0" fmla="*/ 0 h 6513922"/>
              <a:gd name="connsiteX1" fmla="*/ 8412000 w 11832000"/>
              <a:gd name="connsiteY1" fmla="*/ 0 h 6513922"/>
              <a:gd name="connsiteX2" fmla="*/ 8412000 w 11832000"/>
              <a:gd name="connsiteY2" fmla="*/ 891 h 6513922"/>
              <a:gd name="connsiteX3" fmla="*/ 11832000 w 11832000"/>
              <a:gd name="connsiteY3" fmla="*/ 891 h 6513922"/>
              <a:gd name="connsiteX4" fmla="*/ 11832000 w 11832000"/>
              <a:gd name="connsiteY4" fmla="*/ 6498891 h 6513922"/>
              <a:gd name="connsiteX5" fmla="*/ 8412000 w 11832000"/>
              <a:gd name="connsiteY5" fmla="*/ 6498891 h 6513922"/>
              <a:gd name="connsiteX6" fmla="*/ 8412000 w 11832000"/>
              <a:gd name="connsiteY6" fmla="*/ 6513922 h 6513922"/>
              <a:gd name="connsiteX7" fmla="*/ 0 w 11832000"/>
              <a:gd name="connsiteY7" fmla="*/ 6513922 h 651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32000" h="6513922">
                <a:moveTo>
                  <a:pt x="0" y="0"/>
                </a:moveTo>
                <a:lnTo>
                  <a:pt x="8412000" y="0"/>
                </a:lnTo>
                <a:lnTo>
                  <a:pt x="8412000" y="891"/>
                </a:lnTo>
                <a:lnTo>
                  <a:pt x="11832000" y="891"/>
                </a:lnTo>
                <a:lnTo>
                  <a:pt x="11832000" y="6498891"/>
                </a:lnTo>
                <a:lnTo>
                  <a:pt x="8412000" y="6498891"/>
                </a:lnTo>
                <a:lnTo>
                  <a:pt x="8412000" y="6513922"/>
                </a:lnTo>
                <a:lnTo>
                  <a:pt x="0" y="6513922"/>
                </a:lnTo>
                <a:close/>
              </a:path>
            </a:pathLst>
          </a:custGeom>
          <a:solidFill>
            <a:schemeClr val="tx1">
              <a:lumMod val="75000"/>
              <a:lumOff val="25000"/>
            </a:schemeClr>
          </a:solidFill>
        </p:spPr>
        <p:txBody>
          <a:bodyPr wrap="square" lIns="0" tIns="1224000" rIns="0" anchor="t">
            <a:noAutofit/>
          </a:bodyPr>
          <a:lstStyle>
            <a:lvl1pPr marL="0" indent="0" algn="ctr">
              <a:lnSpc>
                <a:spcPct val="100000"/>
              </a:lnSpc>
              <a:buNone/>
              <a:defRPr sz="1200" i="1">
                <a:solidFill>
                  <a:schemeClr val="bg1"/>
                </a:solidFill>
              </a:defRPr>
            </a:lvl1pPr>
          </a:lstStyle>
          <a:p>
            <a:r>
              <a:rPr lang="en-US" dirty="0"/>
              <a:t>Drag &amp; Drop Your </a:t>
            </a:r>
            <a:br>
              <a:rPr lang="en-US" dirty="0"/>
            </a:br>
            <a:r>
              <a:rPr lang="en-US" dirty="0"/>
              <a:t>Background Photo Here</a:t>
            </a:r>
          </a:p>
        </p:txBody>
      </p:sp>
      <p:sp>
        <p:nvSpPr>
          <p:cNvPr id="9" name="Freeform: Shape 8">
            <a:extLst>
              <a:ext uri="{FF2B5EF4-FFF2-40B4-BE49-F238E27FC236}">
                <a16:creationId xmlns="" xmlns:a16="http://schemas.microsoft.com/office/drawing/2014/main" id="{1706BC54-FE11-4237-96CC-8DA267DB5D7C}"/>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DF797B74-E645-46F4-8F77-49AF7F0D443F}"/>
              </a:ext>
            </a:extLst>
          </p:cNvPr>
          <p:cNvSpPr>
            <a:spLocks noGrp="1"/>
          </p:cNvSpPr>
          <p:nvPr>
            <p:ph type="title"/>
          </p:nvPr>
        </p:nvSpPr>
        <p:spPr>
          <a:xfrm>
            <a:off x="684000" y="808186"/>
            <a:ext cx="7560000" cy="370166"/>
          </a:xfrm>
        </p:spPr>
        <p:txBody>
          <a:bodyPr/>
          <a:lstStyle>
            <a:lvl1pPr>
              <a:defRPr>
                <a:solidFill>
                  <a:schemeClr val="bg1"/>
                </a:solidFill>
              </a:defRPr>
            </a:lvl1pPr>
          </a:lstStyle>
          <a:p>
            <a:r>
              <a:rPr lang="en-US"/>
              <a:t>Click to edit Master title style</a:t>
            </a:r>
            <a:endParaRPr lang="en-US" dirty="0"/>
          </a:p>
        </p:txBody>
      </p:sp>
      <p:sp>
        <p:nvSpPr>
          <p:cNvPr id="7" name="Footer Placeholder 6">
            <a:extLst>
              <a:ext uri="{FF2B5EF4-FFF2-40B4-BE49-F238E27FC236}">
                <a16:creationId xmlns="" xmlns:a16="http://schemas.microsoft.com/office/drawing/2014/main" id="{A557D1A2-E2DD-4CD8-B7DB-2864D4A97E02}"/>
              </a:ext>
            </a:extLst>
          </p:cNvPr>
          <p:cNvSpPr>
            <a:spLocks noGrp="1"/>
          </p:cNvSpPr>
          <p:nvPr>
            <p:ph type="ftr" sz="quarter" idx="10"/>
          </p:nvPr>
        </p:nvSpPr>
        <p:spPr/>
        <p:txBody>
          <a:bodyPr/>
          <a:lstStyle/>
          <a:p>
            <a:endParaRPr lang="en-US" dirty="0"/>
          </a:p>
        </p:txBody>
      </p:sp>
      <p:sp>
        <p:nvSpPr>
          <p:cNvPr id="8" name="Slide Number Placeholder 7">
            <a:extLst>
              <a:ext uri="{FF2B5EF4-FFF2-40B4-BE49-F238E27FC236}">
                <a16:creationId xmlns=""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smtClean="0"/>
              <a:pPr/>
              <a:t>‹#›</a:t>
            </a:fld>
            <a:endParaRPr lang="en-US" dirty="0"/>
          </a:p>
        </p:txBody>
      </p:sp>
      <p:sp>
        <p:nvSpPr>
          <p:cNvPr id="5" name="Text Placeholder 4">
            <a:extLst>
              <a:ext uri="{FF2B5EF4-FFF2-40B4-BE49-F238E27FC236}">
                <a16:creationId xmlns="" xmlns:a16="http://schemas.microsoft.com/office/drawing/2014/main" id="{C430C70C-09F9-40EE-9A89-ED9A5DCFD98D}"/>
              </a:ext>
            </a:extLst>
          </p:cNvPr>
          <p:cNvSpPr>
            <a:spLocks noGrp="1"/>
          </p:cNvSpPr>
          <p:nvPr>
            <p:ph type="body" sz="quarter" idx="13" hasCustomPrompt="1"/>
          </p:nvPr>
        </p:nvSpPr>
        <p:spPr>
          <a:xfrm>
            <a:off x="1470581" y="2186444"/>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3" name="Text Placeholder 12">
            <a:extLst>
              <a:ext uri="{FF2B5EF4-FFF2-40B4-BE49-F238E27FC236}">
                <a16:creationId xmlns="" xmlns:a16="http://schemas.microsoft.com/office/drawing/2014/main" id="{278D9ACA-AB64-4D04-A5E0-23AC8B81EC2C}"/>
              </a:ext>
            </a:extLst>
          </p:cNvPr>
          <p:cNvSpPr>
            <a:spLocks noGrp="1"/>
          </p:cNvSpPr>
          <p:nvPr>
            <p:ph type="body" sz="quarter" idx="14" hasCustomPrompt="1"/>
          </p:nvPr>
        </p:nvSpPr>
        <p:spPr>
          <a:xfrm>
            <a:off x="1470581" y="1775806"/>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
        <p:nvSpPr>
          <p:cNvPr id="15" name="Text Placeholder 4">
            <a:extLst>
              <a:ext uri="{FF2B5EF4-FFF2-40B4-BE49-F238E27FC236}">
                <a16:creationId xmlns="" xmlns:a16="http://schemas.microsoft.com/office/drawing/2014/main" id="{F3B4EB62-0A18-46F9-98F0-E8FC5EBAF37E}"/>
              </a:ext>
            </a:extLst>
          </p:cNvPr>
          <p:cNvSpPr>
            <a:spLocks noGrp="1"/>
          </p:cNvSpPr>
          <p:nvPr>
            <p:ph type="body" sz="quarter" idx="15" hasCustomPrompt="1"/>
          </p:nvPr>
        </p:nvSpPr>
        <p:spPr>
          <a:xfrm>
            <a:off x="5031291" y="2186444"/>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6" name="Text Placeholder 12">
            <a:extLst>
              <a:ext uri="{FF2B5EF4-FFF2-40B4-BE49-F238E27FC236}">
                <a16:creationId xmlns="" xmlns:a16="http://schemas.microsoft.com/office/drawing/2014/main" id="{A3B2D4DF-9952-49C7-B850-559AD0DF27D5}"/>
              </a:ext>
            </a:extLst>
          </p:cNvPr>
          <p:cNvSpPr>
            <a:spLocks noGrp="1"/>
          </p:cNvSpPr>
          <p:nvPr>
            <p:ph type="body" sz="quarter" idx="16" hasCustomPrompt="1"/>
          </p:nvPr>
        </p:nvSpPr>
        <p:spPr>
          <a:xfrm>
            <a:off x="5031291" y="1775806"/>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
        <p:nvSpPr>
          <p:cNvPr id="17" name="Text Placeholder 4">
            <a:extLst>
              <a:ext uri="{FF2B5EF4-FFF2-40B4-BE49-F238E27FC236}">
                <a16:creationId xmlns="" xmlns:a16="http://schemas.microsoft.com/office/drawing/2014/main" id="{BCE373B8-7ADE-4DC4-9900-59147BFA16E7}"/>
              </a:ext>
            </a:extLst>
          </p:cNvPr>
          <p:cNvSpPr>
            <a:spLocks noGrp="1"/>
          </p:cNvSpPr>
          <p:nvPr>
            <p:ph type="body" sz="quarter" idx="17" hasCustomPrompt="1"/>
          </p:nvPr>
        </p:nvSpPr>
        <p:spPr>
          <a:xfrm>
            <a:off x="8592000" y="2186444"/>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8" name="Text Placeholder 12">
            <a:extLst>
              <a:ext uri="{FF2B5EF4-FFF2-40B4-BE49-F238E27FC236}">
                <a16:creationId xmlns="" xmlns:a16="http://schemas.microsoft.com/office/drawing/2014/main" id="{28F027FF-E9AF-4E49-AC44-48D21AD761AA}"/>
              </a:ext>
            </a:extLst>
          </p:cNvPr>
          <p:cNvSpPr>
            <a:spLocks noGrp="1"/>
          </p:cNvSpPr>
          <p:nvPr>
            <p:ph type="body" sz="quarter" idx="18" hasCustomPrompt="1"/>
          </p:nvPr>
        </p:nvSpPr>
        <p:spPr>
          <a:xfrm>
            <a:off x="8592000" y="1775806"/>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
        <p:nvSpPr>
          <p:cNvPr id="19" name="Text Placeholder 4">
            <a:extLst>
              <a:ext uri="{FF2B5EF4-FFF2-40B4-BE49-F238E27FC236}">
                <a16:creationId xmlns="" xmlns:a16="http://schemas.microsoft.com/office/drawing/2014/main" id="{3E6D854C-C76F-49BA-9E74-F438CA8EA9E2}"/>
              </a:ext>
            </a:extLst>
          </p:cNvPr>
          <p:cNvSpPr>
            <a:spLocks noGrp="1"/>
          </p:cNvSpPr>
          <p:nvPr>
            <p:ph type="body" sz="quarter" idx="19" hasCustomPrompt="1"/>
          </p:nvPr>
        </p:nvSpPr>
        <p:spPr>
          <a:xfrm>
            <a:off x="1470581" y="4335857"/>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20" name="Text Placeholder 12">
            <a:extLst>
              <a:ext uri="{FF2B5EF4-FFF2-40B4-BE49-F238E27FC236}">
                <a16:creationId xmlns="" xmlns:a16="http://schemas.microsoft.com/office/drawing/2014/main" id="{AD447D7D-C1F4-4AD4-AE22-EB8E7F1C419E}"/>
              </a:ext>
            </a:extLst>
          </p:cNvPr>
          <p:cNvSpPr>
            <a:spLocks noGrp="1"/>
          </p:cNvSpPr>
          <p:nvPr>
            <p:ph type="body" sz="quarter" idx="20" hasCustomPrompt="1"/>
          </p:nvPr>
        </p:nvSpPr>
        <p:spPr>
          <a:xfrm>
            <a:off x="1470581" y="3925219"/>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
        <p:nvSpPr>
          <p:cNvPr id="21" name="Text Placeholder 4">
            <a:extLst>
              <a:ext uri="{FF2B5EF4-FFF2-40B4-BE49-F238E27FC236}">
                <a16:creationId xmlns="" xmlns:a16="http://schemas.microsoft.com/office/drawing/2014/main" id="{849DF703-38D0-4214-9432-83570E10EFED}"/>
              </a:ext>
            </a:extLst>
          </p:cNvPr>
          <p:cNvSpPr>
            <a:spLocks noGrp="1"/>
          </p:cNvSpPr>
          <p:nvPr>
            <p:ph type="body" sz="quarter" idx="21" hasCustomPrompt="1"/>
          </p:nvPr>
        </p:nvSpPr>
        <p:spPr>
          <a:xfrm>
            <a:off x="5031291" y="4335857"/>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22" name="Text Placeholder 12">
            <a:extLst>
              <a:ext uri="{FF2B5EF4-FFF2-40B4-BE49-F238E27FC236}">
                <a16:creationId xmlns="" xmlns:a16="http://schemas.microsoft.com/office/drawing/2014/main" id="{F9EB6572-1A9F-4672-8E42-A4E15451CA20}"/>
              </a:ext>
            </a:extLst>
          </p:cNvPr>
          <p:cNvSpPr>
            <a:spLocks noGrp="1"/>
          </p:cNvSpPr>
          <p:nvPr>
            <p:ph type="body" sz="quarter" idx="22" hasCustomPrompt="1"/>
          </p:nvPr>
        </p:nvSpPr>
        <p:spPr>
          <a:xfrm>
            <a:off x="5031291" y="3925219"/>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
        <p:nvSpPr>
          <p:cNvPr id="23" name="Text Placeholder 4">
            <a:extLst>
              <a:ext uri="{FF2B5EF4-FFF2-40B4-BE49-F238E27FC236}">
                <a16:creationId xmlns="" xmlns:a16="http://schemas.microsoft.com/office/drawing/2014/main" id="{0740EB70-455C-47FF-9A9A-0D78D202ED03}"/>
              </a:ext>
            </a:extLst>
          </p:cNvPr>
          <p:cNvSpPr>
            <a:spLocks noGrp="1"/>
          </p:cNvSpPr>
          <p:nvPr>
            <p:ph type="body" sz="quarter" idx="23" hasCustomPrompt="1"/>
          </p:nvPr>
        </p:nvSpPr>
        <p:spPr>
          <a:xfrm>
            <a:off x="8592000" y="4335857"/>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24" name="Text Placeholder 12">
            <a:extLst>
              <a:ext uri="{FF2B5EF4-FFF2-40B4-BE49-F238E27FC236}">
                <a16:creationId xmlns="" xmlns:a16="http://schemas.microsoft.com/office/drawing/2014/main" id="{CD9A5773-4F50-4631-9B7A-0A2D83E5DC28}"/>
              </a:ext>
            </a:extLst>
          </p:cNvPr>
          <p:cNvSpPr>
            <a:spLocks noGrp="1"/>
          </p:cNvSpPr>
          <p:nvPr>
            <p:ph type="body" sz="quarter" idx="24" hasCustomPrompt="1"/>
          </p:nvPr>
        </p:nvSpPr>
        <p:spPr>
          <a:xfrm>
            <a:off x="8592000" y="3925219"/>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Tree>
    <p:extLst>
      <p:ext uri="{BB962C8B-B14F-4D97-AF65-F5344CB8AC3E}">
        <p14:creationId xmlns:p14="http://schemas.microsoft.com/office/powerpoint/2010/main" val="3875987929"/>
      </p:ext>
    </p:extLst>
  </p:cSld>
  <p:clrMapOvr>
    <a:masterClrMapping/>
  </p:clrMapOvr>
  <mc:AlternateContent xmlns:mc="http://schemas.openxmlformats.org/markup-compatibility/2006" xmlns:p14="http://schemas.microsoft.com/office/powerpoint/2010/main">
    <mc:Choice Requires="p14">
      <p:transition spd="slow" p14:dur="1500" advClick="0" advTm="2000">
        <p:split orient="vert"/>
      </p:transition>
    </mc:Choice>
    <mc:Fallback xmlns="">
      <p:transition spd="slow" advClick="0" advTm="2000">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6 x Content Block with Icon">
    <p:spTree>
      <p:nvGrpSpPr>
        <p:cNvPr id="1" name=""/>
        <p:cNvGrpSpPr/>
        <p:nvPr/>
      </p:nvGrpSpPr>
      <p:grpSpPr>
        <a:xfrm>
          <a:off x="0" y="0"/>
          <a:ext cx="0" cy="0"/>
          <a:chOff x="0" y="0"/>
          <a:chExt cx="0" cy="0"/>
        </a:xfrm>
      </p:grpSpPr>
      <p:sp>
        <p:nvSpPr>
          <p:cNvPr id="25" name="Freeform: Shape 24">
            <a:extLst>
              <a:ext uri="{FF2B5EF4-FFF2-40B4-BE49-F238E27FC236}">
                <a16:creationId xmlns="" xmlns:a16="http://schemas.microsoft.com/office/drawing/2014/main" id="{45350A6A-6F84-47F4-AE00-8295D96D08C8}"/>
              </a:ext>
            </a:extLst>
          </p:cNvPr>
          <p:cNvSpPr/>
          <p:nvPr userDrawn="1"/>
        </p:nvSpPr>
        <p:spPr>
          <a:xfrm rot="5400000">
            <a:off x="8677500" y="3343500"/>
            <a:ext cx="3429000" cy="3600000"/>
          </a:xfrm>
          <a:custGeom>
            <a:avLst/>
            <a:gdLst>
              <a:gd name="connsiteX0" fmla="*/ 0 w 3429000"/>
              <a:gd name="connsiteY0" fmla="*/ 180000 h 3600000"/>
              <a:gd name="connsiteX1" fmla="*/ 0 w 3429000"/>
              <a:gd name="connsiteY1" fmla="*/ 0 h 3600000"/>
              <a:gd name="connsiteX2" fmla="*/ 3249000 w 3429000"/>
              <a:gd name="connsiteY2" fmla="*/ 0 h 3600000"/>
              <a:gd name="connsiteX3" fmla="*/ 3429000 w 3429000"/>
              <a:gd name="connsiteY3" fmla="*/ 0 h 3600000"/>
              <a:gd name="connsiteX4" fmla="*/ 3429000 w 3429000"/>
              <a:gd name="connsiteY4" fmla="*/ 180000 h 3600000"/>
              <a:gd name="connsiteX5" fmla="*/ 3429000 w 3429000"/>
              <a:gd name="connsiteY5" fmla="*/ 3600000 h 3600000"/>
              <a:gd name="connsiteX6" fmla="*/ 3249000 w 3429000"/>
              <a:gd name="connsiteY6" fmla="*/ 3600000 h 3600000"/>
              <a:gd name="connsiteX7" fmla="*/ 3249000 w 3429000"/>
              <a:gd name="connsiteY7" fmla="*/ 18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9000" h="3600000">
                <a:moveTo>
                  <a:pt x="0" y="180000"/>
                </a:moveTo>
                <a:lnTo>
                  <a:pt x="0" y="0"/>
                </a:lnTo>
                <a:lnTo>
                  <a:pt x="3249000" y="0"/>
                </a:lnTo>
                <a:lnTo>
                  <a:pt x="3429000" y="0"/>
                </a:lnTo>
                <a:lnTo>
                  <a:pt x="3429000" y="180000"/>
                </a:lnTo>
                <a:lnTo>
                  <a:pt x="3429000" y="3600000"/>
                </a:lnTo>
                <a:lnTo>
                  <a:pt x="3249000" y="3600000"/>
                </a:lnTo>
                <a:lnTo>
                  <a:pt x="3249000" y="180000"/>
                </a:lnTo>
                <a:close/>
              </a:path>
            </a:pathLst>
          </a:cu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Text Placeholder 3">
            <a:extLst>
              <a:ext uri="{FF2B5EF4-FFF2-40B4-BE49-F238E27FC236}">
                <a16:creationId xmlns="" xmlns:a16="http://schemas.microsoft.com/office/drawing/2014/main" id="{6A395197-9758-40F0-B747-F8B134C175EB}"/>
              </a:ext>
            </a:extLst>
          </p:cNvPr>
          <p:cNvSpPr txBox="1">
            <a:spLocks/>
          </p:cNvSpPr>
          <p:nvPr userDrawn="1"/>
        </p:nvSpPr>
        <p:spPr>
          <a:xfrm>
            <a:off x="0" y="-436"/>
            <a:ext cx="12192000" cy="3429436"/>
          </a:xfrm>
          <a:prstGeom prst="rect">
            <a:avLst/>
          </a:prstGeom>
          <a:gradFill>
            <a:gsLst>
              <a:gs pos="0">
                <a:schemeClr val="tx2"/>
              </a:gs>
              <a:gs pos="100000">
                <a:schemeClr val="accent2"/>
              </a:gs>
            </a:gsLst>
            <a:lin ang="14400000" scaled="0"/>
          </a:gradFill>
        </p:spPr>
        <p:txBody>
          <a:bodyPr/>
          <a:lst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noProof="0" dirty="0"/>
          </a:p>
        </p:txBody>
      </p:sp>
      <p:sp>
        <p:nvSpPr>
          <p:cNvPr id="2" name="Title 1">
            <a:extLst>
              <a:ext uri="{FF2B5EF4-FFF2-40B4-BE49-F238E27FC236}">
                <a16:creationId xmlns="" xmlns:a16="http://schemas.microsoft.com/office/drawing/2014/main" id="{DF797B74-E645-46F4-8F77-49AF7F0D443F}"/>
              </a:ext>
            </a:extLst>
          </p:cNvPr>
          <p:cNvSpPr>
            <a:spLocks noGrp="1"/>
          </p:cNvSpPr>
          <p:nvPr>
            <p:ph type="title"/>
          </p:nvPr>
        </p:nvSpPr>
        <p:spPr>
          <a:xfrm>
            <a:off x="684000" y="808186"/>
            <a:ext cx="7560000" cy="370166"/>
          </a:xfrm>
        </p:spPr>
        <p:txBody>
          <a:bodyPr/>
          <a:lstStyle>
            <a:lvl1pPr>
              <a:defRPr>
                <a:solidFill>
                  <a:schemeClr val="bg1"/>
                </a:solidFill>
              </a:defRPr>
            </a:lvl1pPr>
          </a:lstStyle>
          <a:p>
            <a:r>
              <a:rPr lang="en-US" noProof="0"/>
              <a:t>Click to edit Master title style</a:t>
            </a:r>
          </a:p>
        </p:txBody>
      </p:sp>
      <p:sp>
        <p:nvSpPr>
          <p:cNvPr id="7" name="Footer Placeholder 6">
            <a:extLst>
              <a:ext uri="{FF2B5EF4-FFF2-40B4-BE49-F238E27FC236}">
                <a16:creationId xmlns="" xmlns:a16="http://schemas.microsoft.com/office/drawing/2014/main" id="{A557D1A2-E2DD-4CD8-B7DB-2864D4A97E02}"/>
              </a:ext>
            </a:extLst>
          </p:cNvPr>
          <p:cNvSpPr>
            <a:spLocks noGrp="1"/>
          </p:cNvSpPr>
          <p:nvPr>
            <p:ph type="ftr" sz="quarter" idx="10"/>
          </p:nvPr>
        </p:nvSpPr>
        <p:spPr/>
        <p:txBody>
          <a:bodyPr/>
          <a:lstStyle/>
          <a:p>
            <a:endParaRPr lang="en-US" noProof="0" dirty="0"/>
          </a:p>
        </p:txBody>
      </p:sp>
      <p:sp>
        <p:nvSpPr>
          <p:cNvPr id="8" name="Slide Number Placeholder 7">
            <a:extLst>
              <a:ext uri="{FF2B5EF4-FFF2-40B4-BE49-F238E27FC236}">
                <a16:creationId xmlns=""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noProof="0" smtClean="0"/>
              <a:pPr/>
              <a:t>‹#›</a:t>
            </a:fld>
            <a:endParaRPr lang="en-US" noProof="0" dirty="0"/>
          </a:p>
        </p:txBody>
      </p:sp>
      <p:sp>
        <p:nvSpPr>
          <p:cNvPr id="5" name="Text Placeholder 4">
            <a:extLst>
              <a:ext uri="{FF2B5EF4-FFF2-40B4-BE49-F238E27FC236}">
                <a16:creationId xmlns="" xmlns:a16="http://schemas.microsoft.com/office/drawing/2014/main" id="{C430C70C-09F9-40EE-9A89-ED9A5DCFD98D}"/>
              </a:ext>
            </a:extLst>
          </p:cNvPr>
          <p:cNvSpPr>
            <a:spLocks noGrp="1"/>
          </p:cNvSpPr>
          <p:nvPr>
            <p:ph type="body" sz="quarter" idx="13" hasCustomPrompt="1"/>
          </p:nvPr>
        </p:nvSpPr>
        <p:spPr>
          <a:xfrm>
            <a:off x="682863" y="3668499"/>
            <a:ext cx="3276000" cy="2238815"/>
          </a:xfrm>
        </p:spPr>
        <p:txBody>
          <a:bodyPr lIns="108000"/>
          <a:lstStyle>
            <a:lvl1pPr marL="171450" indent="-171450">
              <a:buClr>
                <a:schemeClr val="accent2"/>
              </a:buClr>
              <a:buFont typeface="Arial" panose="020B0604020202020204" pitchFamily="34" charset="0"/>
              <a:buChar char="•"/>
              <a:defRPr sz="1200">
                <a:solidFill>
                  <a:schemeClr val="tx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Description</a:t>
            </a:r>
          </a:p>
        </p:txBody>
      </p:sp>
      <p:sp>
        <p:nvSpPr>
          <p:cNvPr id="13" name="Text Placeholder 12">
            <a:extLst>
              <a:ext uri="{FF2B5EF4-FFF2-40B4-BE49-F238E27FC236}">
                <a16:creationId xmlns="" xmlns:a16="http://schemas.microsoft.com/office/drawing/2014/main" id="{278D9ACA-AB64-4D04-A5E0-23AC8B81EC2C}"/>
              </a:ext>
            </a:extLst>
          </p:cNvPr>
          <p:cNvSpPr>
            <a:spLocks noGrp="1"/>
          </p:cNvSpPr>
          <p:nvPr>
            <p:ph type="body" sz="quarter" idx="14" hasCustomPrompt="1"/>
          </p:nvPr>
        </p:nvSpPr>
        <p:spPr>
          <a:xfrm>
            <a:off x="682863" y="3068555"/>
            <a:ext cx="3276000" cy="360445"/>
          </a:xfrm>
          <a:solidFill>
            <a:schemeClr val="tx2"/>
          </a:solidFill>
        </p:spPr>
        <p:txBody>
          <a:bodyPr lIns="108000" anchor="ct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Header</a:t>
            </a:r>
          </a:p>
        </p:txBody>
      </p:sp>
      <p:sp>
        <p:nvSpPr>
          <p:cNvPr id="15" name="Text Placeholder 4">
            <a:extLst>
              <a:ext uri="{FF2B5EF4-FFF2-40B4-BE49-F238E27FC236}">
                <a16:creationId xmlns="" xmlns:a16="http://schemas.microsoft.com/office/drawing/2014/main" id="{F3B4EB62-0A18-46F9-98F0-E8FC5EBAF37E}"/>
              </a:ext>
            </a:extLst>
          </p:cNvPr>
          <p:cNvSpPr>
            <a:spLocks noGrp="1"/>
          </p:cNvSpPr>
          <p:nvPr>
            <p:ph type="body" sz="quarter" idx="15" hasCustomPrompt="1"/>
          </p:nvPr>
        </p:nvSpPr>
        <p:spPr>
          <a:xfrm>
            <a:off x="4445432" y="3668499"/>
            <a:ext cx="3276000" cy="2238815"/>
          </a:xfrm>
        </p:spPr>
        <p:txBody>
          <a:bodyPr lIns="108000"/>
          <a:lstStyle>
            <a:lvl1pPr marL="171450" indent="-171450">
              <a:buClr>
                <a:schemeClr val="accent2"/>
              </a:buClr>
              <a:buFont typeface="Arial" panose="020B0604020202020204" pitchFamily="34" charset="0"/>
              <a:buChar char="•"/>
              <a:defRPr sz="1200">
                <a:solidFill>
                  <a:schemeClr val="tx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Description</a:t>
            </a:r>
          </a:p>
        </p:txBody>
      </p:sp>
      <p:sp>
        <p:nvSpPr>
          <p:cNvPr id="16" name="Text Placeholder 12">
            <a:extLst>
              <a:ext uri="{FF2B5EF4-FFF2-40B4-BE49-F238E27FC236}">
                <a16:creationId xmlns="" xmlns:a16="http://schemas.microsoft.com/office/drawing/2014/main" id="{A3B2D4DF-9952-49C7-B850-559AD0DF27D5}"/>
              </a:ext>
            </a:extLst>
          </p:cNvPr>
          <p:cNvSpPr>
            <a:spLocks noGrp="1"/>
          </p:cNvSpPr>
          <p:nvPr>
            <p:ph type="body" sz="quarter" idx="16" hasCustomPrompt="1"/>
          </p:nvPr>
        </p:nvSpPr>
        <p:spPr>
          <a:xfrm>
            <a:off x="4445432" y="3068555"/>
            <a:ext cx="3276000" cy="360445"/>
          </a:xfrm>
          <a:solidFill>
            <a:schemeClr val="tx2"/>
          </a:solidFill>
        </p:spPr>
        <p:txBody>
          <a:bodyPr lIns="108000" anchor="ct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Header</a:t>
            </a:r>
          </a:p>
        </p:txBody>
      </p:sp>
      <p:sp>
        <p:nvSpPr>
          <p:cNvPr id="17" name="Text Placeholder 4">
            <a:extLst>
              <a:ext uri="{FF2B5EF4-FFF2-40B4-BE49-F238E27FC236}">
                <a16:creationId xmlns="" xmlns:a16="http://schemas.microsoft.com/office/drawing/2014/main" id="{BCE373B8-7ADE-4DC4-9900-59147BFA16E7}"/>
              </a:ext>
            </a:extLst>
          </p:cNvPr>
          <p:cNvSpPr>
            <a:spLocks noGrp="1"/>
          </p:cNvSpPr>
          <p:nvPr>
            <p:ph type="body" sz="quarter" idx="17" hasCustomPrompt="1"/>
          </p:nvPr>
        </p:nvSpPr>
        <p:spPr>
          <a:xfrm>
            <a:off x="8208000" y="3668499"/>
            <a:ext cx="3276000" cy="2238815"/>
          </a:xfrm>
        </p:spPr>
        <p:txBody>
          <a:bodyPr lIns="108000"/>
          <a:lstStyle>
            <a:lvl1pPr marL="171450" indent="-171450">
              <a:buClr>
                <a:schemeClr val="accent2"/>
              </a:buClr>
              <a:buFont typeface="Arial" panose="020B0604020202020204" pitchFamily="34" charset="0"/>
              <a:buChar char="•"/>
              <a:defRPr sz="1200">
                <a:solidFill>
                  <a:schemeClr val="tx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Description</a:t>
            </a:r>
          </a:p>
        </p:txBody>
      </p:sp>
      <p:sp>
        <p:nvSpPr>
          <p:cNvPr id="18" name="Text Placeholder 12">
            <a:extLst>
              <a:ext uri="{FF2B5EF4-FFF2-40B4-BE49-F238E27FC236}">
                <a16:creationId xmlns="" xmlns:a16="http://schemas.microsoft.com/office/drawing/2014/main" id="{28F027FF-E9AF-4E49-AC44-48D21AD761AA}"/>
              </a:ext>
            </a:extLst>
          </p:cNvPr>
          <p:cNvSpPr>
            <a:spLocks noGrp="1"/>
          </p:cNvSpPr>
          <p:nvPr>
            <p:ph type="body" sz="quarter" idx="18" hasCustomPrompt="1"/>
          </p:nvPr>
        </p:nvSpPr>
        <p:spPr>
          <a:xfrm>
            <a:off x="8208000" y="3068555"/>
            <a:ext cx="3276000" cy="360445"/>
          </a:xfrm>
          <a:solidFill>
            <a:schemeClr val="tx2"/>
          </a:solidFill>
        </p:spPr>
        <p:txBody>
          <a:bodyPr lIns="108000" anchor="ct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Header</a:t>
            </a:r>
          </a:p>
        </p:txBody>
      </p:sp>
      <p:sp>
        <p:nvSpPr>
          <p:cNvPr id="29" name="Picture Placeholder 25">
            <a:extLst>
              <a:ext uri="{FF2B5EF4-FFF2-40B4-BE49-F238E27FC236}">
                <a16:creationId xmlns="" xmlns:a16="http://schemas.microsoft.com/office/drawing/2014/main" id="{8989EC4C-4E3F-457F-8CF6-8A88DE68A930}"/>
              </a:ext>
            </a:extLst>
          </p:cNvPr>
          <p:cNvSpPr>
            <a:spLocks noGrp="1"/>
          </p:cNvSpPr>
          <p:nvPr>
            <p:ph type="pic" sz="quarter" idx="23" hasCustomPrompt="1"/>
          </p:nvPr>
        </p:nvSpPr>
        <p:spPr>
          <a:xfrm>
            <a:off x="1908907" y="2005142"/>
            <a:ext cx="823913" cy="823913"/>
          </a:xfrm>
        </p:spPr>
        <p:txBody>
          <a:bodyPr anchor="ctr"/>
          <a:lstStyle>
            <a:lvl1pPr marL="0" indent="0" algn="ctr">
              <a:buNone/>
              <a:defRPr sz="1050" i="1">
                <a:solidFill>
                  <a:schemeClr val="bg1"/>
                </a:solidFill>
              </a:defRPr>
            </a:lvl1pPr>
          </a:lstStyle>
          <a:p>
            <a:r>
              <a:rPr lang="en-US" noProof="0" dirty="0"/>
              <a:t>Icon</a:t>
            </a:r>
          </a:p>
        </p:txBody>
      </p:sp>
      <p:sp>
        <p:nvSpPr>
          <p:cNvPr id="30" name="Picture Placeholder 25">
            <a:extLst>
              <a:ext uri="{FF2B5EF4-FFF2-40B4-BE49-F238E27FC236}">
                <a16:creationId xmlns="" xmlns:a16="http://schemas.microsoft.com/office/drawing/2014/main" id="{67FB2730-3D12-4D72-AE64-AC3955C5CD99}"/>
              </a:ext>
            </a:extLst>
          </p:cNvPr>
          <p:cNvSpPr>
            <a:spLocks noGrp="1"/>
          </p:cNvSpPr>
          <p:nvPr>
            <p:ph type="pic" sz="quarter" idx="24" hasCustomPrompt="1"/>
          </p:nvPr>
        </p:nvSpPr>
        <p:spPr>
          <a:xfrm>
            <a:off x="5671476" y="2005142"/>
            <a:ext cx="823913" cy="823913"/>
          </a:xfrm>
        </p:spPr>
        <p:txBody>
          <a:bodyPr anchor="ctr"/>
          <a:lstStyle>
            <a:lvl1pPr marL="0" indent="0" algn="ctr">
              <a:buNone/>
              <a:defRPr sz="1050" i="1">
                <a:solidFill>
                  <a:schemeClr val="bg1"/>
                </a:solidFill>
              </a:defRPr>
            </a:lvl1pPr>
          </a:lstStyle>
          <a:p>
            <a:r>
              <a:rPr lang="en-US" noProof="0" dirty="0"/>
              <a:t>Icon</a:t>
            </a:r>
          </a:p>
        </p:txBody>
      </p:sp>
      <p:sp>
        <p:nvSpPr>
          <p:cNvPr id="31" name="Picture Placeholder 25">
            <a:extLst>
              <a:ext uri="{FF2B5EF4-FFF2-40B4-BE49-F238E27FC236}">
                <a16:creationId xmlns="" xmlns:a16="http://schemas.microsoft.com/office/drawing/2014/main" id="{4F2BB90C-4866-4DB3-B05C-0BB7DBFF8EA3}"/>
              </a:ext>
            </a:extLst>
          </p:cNvPr>
          <p:cNvSpPr>
            <a:spLocks noGrp="1"/>
          </p:cNvSpPr>
          <p:nvPr>
            <p:ph type="pic" sz="quarter" idx="25" hasCustomPrompt="1"/>
          </p:nvPr>
        </p:nvSpPr>
        <p:spPr>
          <a:xfrm>
            <a:off x="9434044" y="2005142"/>
            <a:ext cx="823913" cy="823913"/>
          </a:xfrm>
        </p:spPr>
        <p:txBody>
          <a:bodyPr anchor="ctr"/>
          <a:lstStyle>
            <a:lvl1pPr marL="0" indent="0" algn="ctr">
              <a:buNone/>
              <a:defRPr sz="1050" i="1">
                <a:solidFill>
                  <a:schemeClr val="bg1"/>
                </a:solidFill>
              </a:defRPr>
            </a:lvl1pPr>
          </a:lstStyle>
          <a:p>
            <a:r>
              <a:rPr lang="en-US" noProof="0" dirty="0"/>
              <a:t>Icon</a:t>
            </a:r>
          </a:p>
        </p:txBody>
      </p:sp>
      <p:sp>
        <p:nvSpPr>
          <p:cNvPr id="21" name="Text Placeholder 3">
            <a:extLst>
              <a:ext uri="{FF2B5EF4-FFF2-40B4-BE49-F238E27FC236}">
                <a16:creationId xmlns="" xmlns:a16="http://schemas.microsoft.com/office/drawing/2014/main" id="{7A3E4BF3-C44A-4FB6-B64A-05FB5AEC7577}"/>
              </a:ext>
            </a:extLst>
          </p:cNvPr>
          <p:cNvSpPr>
            <a:spLocks noGrp="1"/>
          </p:cNvSpPr>
          <p:nvPr>
            <p:ph type="body" sz="quarter" idx="12" hasCustomPrompt="1"/>
          </p:nvPr>
        </p:nvSpPr>
        <p:spPr>
          <a:xfrm>
            <a:off x="684213" y="1405643"/>
            <a:ext cx="7559675" cy="360000"/>
          </a:xfrm>
        </p:spPr>
        <p:txBody>
          <a:bodyPr/>
          <a:lstStyle>
            <a:lvl1pPr marL="0" indent="0">
              <a:buNone/>
              <a:defRPr sz="2200">
                <a:solidFill>
                  <a:schemeClr val="bg1"/>
                </a:solidFill>
                <a:latin typeface="+mj-lt"/>
              </a:defRPr>
            </a:lvl1pPr>
          </a:lstStyle>
          <a:p>
            <a:pPr lvl="0"/>
            <a:r>
              <a:rPr lang="en-US" noProof="0"/>
              <a:t>SUBTITLE</a:t>
            </a:r>
          </a:p>
        </p:txBody>
      </p:sp>
      <p:sp>
        <p:nvSpPr>
          <p:cNvPr id="26" name="Freeform: Shape 25">
            <a:extLst>
              <a:ext uri="{FF2B5EF4-FFF2-40B4-BE49-F238E27FC236}">
                <a16:creationId xmlns="" xmlns:a16="http://schemas.microsoft.com/office/drawing/2014/main" id="{AEA98CFA-B2A7-4BCC-B1DC-01CFAD2DD65E}"/>
              </a:ext>
            </a:extLst>
          </p:cNvPr>
          <p:cNvSpPr/>
          <p:nvPr userDrawn="1"/>
        </p:nvSpPr>
        <p:spPr>
          <a:xfrm rot="5400000">
            <a:off x="8677500" y="-85500"/>
            <a:ext cx="3429000" cy="3600000"/>
          </a:xfrm>
          <a:custGeom>
            <a:avLst/>
            <a:gdLst>
              <a:gd name="connsiteX0" fmla="*/ 0 w 3429000"/>
              <a:gd name="connsiteY0" fmla="*/ 3600000 h 3600000"/>
              <a:gd name="connsiteX1" fmla="*/ 0 w 3429000"/>
              <a:gd name="connsiteY1" fmla="*/ 0 h 3600000"/>
              <a:gd name="connsiteX2" fmla="*/ 180000 w 3429000"/>
              <a:gd name="connsiteY2" fmla="*/ 0 h 3600000"/>
              <a:gd name="connsiteX3" fmla="*/ 3429000 w 3429000"/>
              <a:gd name="connsiteY3" fmla="*/ 0 h 3600000"/>
              <a:gd name="connsiteX4" fmla="*/ 3429000 w 3429000"/>
              <a:gd name="connsiteY4" fmla="*/ 180000 h 3600000"/>
              <a:gd name="connsiteX5" fmla="*/ 180000 w 3429000"/>
              <a:gd name="connsiteY5" fmla="*/ 180000 h 3600000"/>
              <a:gd name="connsiteX6" fmla="*/ 180000 w 3429000"/>
              <a:gd name="connsiteY6"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9000" h="3600000">
                <a:moveTo>
                  <a:pt x="0" y="3600000"/>
                </a:moveTo>
                <a:lnTo>
                  <a:pt x="0" y="0"/>
                </a:lnTo>
                <a:lnTo>
                  <a:pt x="180000" y="0"/>
                </a:lnTo>
                <a:lnTo>
                  <a:pt x="3429000" y="0"/>
                </a:lnTo>
                <a:lnTo>
                  <a:pt x="3429000" y="180000"/>
                </a:lnTo>
                <a:lnTo>
                  <a:pt x="180000" y="180000"/>
                </a:lnTo>
                <a:lnTo>
                  <a:pt x="180000" y="3600000"/>
                </a:lnTo>
                <a:close/>
              </a:path>
            </a:pathLst>
          </a:custGeom>
          <a:gradFill>
            <a:gsLst>
              <a:gs pos="0">
                <a:schemeClr val="bg1">
                  <a:alpha val="5000"/>
                </a:schemeClr>
              </a:gs>
              <a:gs pos="100000">
                <a:schemeClr val="bg1">
                  <a:alpha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2142598794"/>
      </p:ext>
    </p:extLst>
  </p:cSld>
  <p:clrMapOvr>
    <a:masterClrMapping/>
  </p:clrMapOvr>
  <mc:AlternateContent xmlns:mc="http://schemas.openxmlformats.org/markup-compatibility/2006" xmlns:p14="http://schemas.microsoft.com/office/powerpoint/2010/main">
    <mc:Choice Requires="p14">
      <p:transition spd="slow" p14:dur="1500" advClick="0" advTm="2000">
        <p:split orient="vert"/>
      </p:transition>
    </mc:Choice>
    <mc:Fallback xmlns="">
      <p:transition spd="slow" advClick="0" advTm="2000">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Only - Dark">
    <p:spTree>
      <p:nvGrpSpPr>
        <p:cNvPr id="1" name=""/>
        <p:cNvGrpSpPr/>
        <p:nvPr/>
      </p:nvGrpSpPr>
      <p:grpSpPr>
        <a:xfrm>
          <a:off x="0" y="0"/>
          <a:ext cx="0" cy="0"/>
          <a:chOff x="0" y="0"/>
          <a:chExt cx="0" cy="0"/>
        </a:xfrm>
      </p:grpSpPr>
      <p:sp>
        <p:nvSpPr>
          <p:cNvPr id="25" name="Freeform: Shape 24">
            <a:extLst>
              <a:ext uri="{FF2B5EF4-FFF2-40B4-BE49-F238E27FC236}">
                <a16:creationId xmlns="" xmlns:a16="http://schemas.microsoft.com/office/drawing/2014/main" id="{E752CBEE-7696-40FC-AB0E-8790B179D18C}"/>
              </a:ext>
            </a:extLst>
          </p:cNvPr>
          <p:cNvSpPr/>
          <p:nvPr userDrawn="1"/>
        </p:nvSpPr>
        <p:spPr>
          <a:xfrm rot="5400000">
            <a:off x="8188485" y="2854485"/>
            <a:ext cx="4407031" cy="3600000"/>
          </a:xfrm>
          <a:custGeom>
            <a:avLst/>
            <a:gdLst>
              <a:gd name="connsiteX0" fmla="*/ 0 w 4407031"/>
              <a:gd name="connsiteY0" fmla="*/ 180000 h 3600000"/>
              <a:gd name="connsiteX1" fmla="*/ 0 w 4407031"/>
              <a:gd name="connsiteY1" fmla="*/ 0 h 3600000"/>
              <a:gd name="connsiteX2" fmla="*/ 4227031 w 4407031"/>
              <a:gd name="connsiteY2" fmla="*/ 0 h 3600000"/>
              <a:gd name="connsiteX3" fmla="*/ 4407031 w 4407031"/>
              <a:gd name="connsiteY3" fmla="*/ 0 h 3600000"/>
              <a:gd name="connsiteX4" fmla="*/ 4407031 w 4407031"/>
              <a:gd name="connsiteY4" fmla="*/ 180000 h 3600000"/>
              <a:gd name="connsiteX5" fmla="*/ 4407031 w 4407031"/>
              <a:gd name="connsiteY5" fmla="*/ 3600000 h 3600000"/>
              <a:gd name="connsiteX6" fmla="*/ 4227031 w 4407031"/>
              <a:gd name="connsiteY6" fmla="*/ 3600000 h 3600000"/>
              <a:gd name="connsiteX7" fmla="*/ 4227031 w 4407031"/>
              <a:gd name="connsiteY7" fmla="*/ 18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7031" h="3600000">
                <a:moveTo>
                  <a:pt x="0" y="180000"/>
                </a:moveTo>
                <a:lnTo>
                  <a:pt x="0" y="0"/>
                </a:lnTo>
                <a:lnTo>
                  <a:pt x="4227031" y="0"/>
                </a:lnTo>
                <a:lnTo>
                  <a:pt x="4407031" y="0"/>
                </a:lnTo>
                <a:lnTo>
                  <a:pt x="4407031" y="180000"/>
                </a:lnTo>
                <a:lnTo>
                  <a:pt x="4407031" y="3600000"/>
                </a:lnTo>
                <a:lnTo>
                  <a:pt x="4227031" y="3600000"/>
                </a:lnTo>
                <a:lnTo>
                  <a:pt x="4227031" y="180000"/>
                </a:lnTo>
                <a:close/>
              </a:path>
            </a:pathLst>
          </a:cu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Text Placeholder 3">
            <a:extLst>
              <a:ext uri="{FF2B5EF4-FFF2-40B4-BE49-F238E27FC236}">
                <a16:creationId xmlns="" xmlns:a16="http://schemas.microsoft.com/office/drawing/2014/main" id="{6A395197-9758-40F0-B747-F8B134C175EB}"/>
              </a:ext>
            </a:extLst>
          </p:cNvPr>
          <p:cNvSpPr txBox="1">
            <a:spLocks/>
          </p:cNvSpPr>
          <p:nvPr userDrawn="1"/>
        </p:nvSpPr>
        <p:spPr>
          <a:xfrm>
            <a:off x="0" y="-436"/>
            <a:ext cx="12192000" cy="2451405"/>
          </a:xfrm>
          <a:prstGeom prst="rect">
            <a:avLst/>
          </a:prstGeom>
          <a:gradFill>
            <a:gsLst>
              <a:gs pos="0">
                <a:schemeClr val="tx2"/>
              </a:gs>
              <a:gs pos="100000">
                <a:schemeClr val="accent2"/>
              </a:gs>
            </a:gsLst>
            <a:lin ang="14400000" scaled="0"/>
          </a:gradFill>
        </p:spPr>
        <p:txBody>
          <a:bodyPr/>
          <a:lst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noProof="0" dirty="0"/>
          </a:p>
        </p:txBody>
      </p:sp>
      <p:sp>
        <p:nvSpPr>
          <p:cNvPr id="2" name="Title 1">
            <a:extLst>
              <a:ext uri="{FF2B5EF4-FFF2-40B4-BE49-F238E27FC236}">
                <a16:creationId xmlns="" xmlns:a16="http://schemas.microsoft.com/office/drawing/2014/main" id="{DF797B74-E645-46F4-8F77-49AF7F0D443F}"/>
              </a:ext>
            </a:extLst>
          </p:cNvPr>
          <p:cNvSpPr>
            <a:spLocks noGrp="1"/>
          </p:cNvSpPr>
          <p:nvPr>
            <p:ph type="title"/>
          </p:nvPr>
        </p:nvSpPr>
        <p:spPr>
          <a:xfrm>
            <a:off x="684000" y="808186"/>
            <a:ext cx="7560000" cy="370166"/>
          </a:xfrm>
        </p:spPr>
        <p:txBody>
          <a:bodyPr/>
          <a:lstStyle>
            <a:lvl1pPr>
              <a:defRPr>
                <a:solidFill>
                  <a:schemeClr val="bg1"/>
                </a:solidFill>
              </a:defRPr>
            </a:lvl1pPr>
          </a:lstStyle>
          <a:p>
            <a:r>
              <a:rPr lang="en-US" noProof="0"/>
              <a:t>Click to edit Master title style</a:t>
            </a:r>
          </a:p>
        </p:txBody>
      </p:sp>
      <p:sp>
        <p:nvSpPr>
          <p:cNvPr id="21" name="Text Placeholder 3">
            <a:extLst>
              <a:ext uri="{FF2B5EF4-FFF2-40B4-BE49-F238E27FC236}">
                <a16:creationId xmlns="" xmlns:a16="http://schemas.microsoft.com/office/drawing/2014/main" id="{7A3E4BF3-C44A-4FB6-B64A-05FB5AEC7577}"/>
              </a:ext>
            </a:extLst>
          </p:cNvPr>
          <p:cNvSpPr>
            <a:spLocks noGrp="1"/>
          </p:cNvSpPr>
          <p:nvPr>
            <p:ph type="body" sz="quarter" idx="12" hasCustomPrompt="1"/>
          </p:nvPr>
        </p:nvSpPr>
        <p:spPr>
          <a:xfrm>
            <a:off x="684213" y="1405643"/>
            <a:ext cx="7559675" cy="360000"/>
          </a:xfrm>
        </p:spPr>
        <p:txBody>
          <a:bodyPr/>
          <a:lstStyle>
            <a:lvl1pPr marL="0" indent="0">
              <a:buNone/>
              <a:defRPr sz="2200">
                <a:solidFill>
                  <a:schemeClr val="bg1"/>
                </a:solidFill>
                <a:latin typeface="+mj-lt"/>
              </a:defRPr>
            </a:lvl1pPr>
          </a:lstStyle>
          <a:p>
            <a:pPr lvl="0"/>
            <a:r>
              <a:rPr lang="en-US" noProof="0"/>
              <a:t>SUBTITLE</a:t>
            </a:r>
          </a:p>
        </p:txBody>
      </p:sp>
      <p:sp>
        <p:nvSpPr>
          <p:cNvPr id="7" name="Footer Placeholder 6">
            <a:extLst>
              <a:ext uri="{FF2B5EF4-FFF2-40B4-BE49-F238E27FC236}">
                <a16:creationId xmlns="" xmlns:a16="http://schemas.microsoft.com/office/drawing/2014/main" id="{A557D1A2-E2DD-4CD8-B7DB-2864D4A97E02}"/>
              </a:ext>
            </a:extLst>
          </p:cNvPr>
          <p:cNvSpPr>
            <a:spLocks noGrp="1"/>
          </p:cNvSpPr>
          <p:nvPr>
            <p:ph type="ftr" sz="quarter" idx="10"/>
          </p:nvPr>
        </p:nvSpPr>
        <p:spPr/>
        <p:txBody>
          <a:bodyPr/>
          <a:lstStyle/>
          <a:p>
            <a:endParaRPr lang="en-US" noProof="0" dirty="0"/>
          </a:p>
        </p:txBody>
      </p:sp>
      <p:sp>
        <p:nvSpPr>
          <p:cNvPr id="8" name="Slide Number Placeholder 7">
            <a:extLst>
              <a:ext uri="{FF2B5EF4-FFF2-40B4-BE49-F238E27FC236}">
                <a16:creationId xmlns=""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noProof="0" smtClean="0"/>
              <a:pPr/>
              <a:t>‹#›</a:t>
            </a:fld>
            <a:endParaRPr lang="en-US" noProof="0" dirty="0"/>
          </a:p>
        </p:txBody>
      </p:sp>
      <p:sp>
        <p:nvSpPr>
          <p:cNvPr id="26" name="Freeform: Shape 25">
            <a:extLst>
              <a:ext uri="{FF2B5EF4-FFF2-40B4-BE49-F238E27FC236}">
                <a16:creationId xmlns="" xmlns:a16="http://schemas.microsoft.com/office/drawing/2014/main" id="{89445125-53D2-43B3-8ABC-C88E463BE7DD}"/>
              </a:ext>
            </a:extLst>
          </p:cNvPr>
          <p:cNvSpPr/>
          <p:nvPr userDrawn="1"/>
        </p:nvSpPr>
        <p:spPr>
          <a:xfrm rot="5400000">
            <a:off x="9166516" y="-574515"/>
            <a:ext cx="2450969" cy="3600000"/>
          </a:xfrm>
          <a:custGeom>
            <a:avLst/>
            <a:gdLst>
              <a:gd name="connsiteX0" fmla="*/ 0 w 2450969"/>
              <a:gd name="connsiteY0" fmla="*/ 3600000 h 3600000"/>
              <a:gd name="connsiteX1" fmla="*/ 0 w 2450969"/>
              <a:gd name="connsiteY1" fmla="*/ 0 h 3600000"/>
              <a:gd name="connsiteX2" fmla="*/ 180000 w 2450969"/>
              <a:gd name="connsiteY2" fmla="*/ 0 h 3600000"/>
              <a:gd name="connsiteX3" fmla="*/ 2450969 w 2450969"/>
              <a:gd name="connsiteY3" fmla="*/ 0 h 3600000"/>
              <a:gd name="connsiteX4" fmla="*/ 2450969 w 2450969"/>
              <a:gd name="connsiteY4" fmla="*/ 180000 h 3600000"/>
              <a:gd name="connsiteX5" fmla="*/ 180000 w 2450969"/>
              <a:gd name="connsiteY5" fmla="*/ 180000 h 3600000"/>
              <a:gd name="connsiteX6" fmla="*/ 180000 w 2450969"/>
              <a:gd name="connsiteY6"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969" h="3600000">
                <a:moveTo>
                  <a:pt x="0" y="3600000"/>
                </a:moveTo>
                <a:lnTo>
                  <a:pt x="0" y="0"/>
                </a:lnTo>
                <a:lnTo>
                  <a:pt x="180000" y="0"/>
                </a:lnTo>
                <a:lnTo>
                  <a:pt x="2450969" y="0"/>
                </a:lnTo>
                <a:lnTo>
                  <a:pt x="2450969" y="180000"/>
                </a:lnTo>
                <a:lnTo>
                  <a:pt x="180000" y="180000"/>
                </a:lnTo>
                <a:lnTo>
                  <a:pt x="180000" y="3600000"/>
                </a:lnTo>
                <a:close/>
              </a:path>
            </a:pathLst>
          </a:custGeom>
          <a:gradFill>
            <a:gsLst>
              <a:gs pos="0">
                <a:schemeClr val="bg1">
                  <a:alpha val="5000"/>
                </a:schemeClr>
              </a:gs>
              <a:gs pos="100000">
                <a:schemeClr val="bg1">
                  <a:alpha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9759400"/>
      </p:ext>
    </p:extLst>
  </p:cSld>
  <p:clrMapOvr>
    <a:masterClrMapping/>
  </p:clrMapOvr>
  <mc:AlternateContent xmlns:mc="http://schemas.openxmlformats.org/markup-compatibility/2006" xmlns:p14="http://schemas.microsoft.com/office/powerpoint/2010/main">
    <mc:Choice Requires="p14">
      <p:transition spd="slow" p14:dur="1500" advClick="0" advTm="2000">
        <p:split orient="vert"/>
      </p:transition>
    </mc:Choice>
    <mc:Fallback xmlns="">
      <p:transition spd="slow" advClick="0" advTm="2000">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Only - Full Photo">
    <p:bg>
      <p:bgPr>
        <a:solidFill>
          <a:schemeClr val="bg1"/>
        </a:solidFill>
        <a:effectLst/>
      </p:bgPr>
    </p:bg>
    <p:spTree>
      <p:nvGrpSpPr>
        <p:cNvPr id="1" name=""/>
        <p:cNvGrpSpPr/>
        <p:nvPr/>
      </p:nvGrpSpPr>
      <p:grpSpPr>
        <a:xfrm>
          <a:off x="0" y="0"/>
          <a:ext cx="0" cy="0"/>
          <a:chOff x="0" y="0"/>
          <a:chExt cx="0" cy="0"/>
        </a:xfrm>
      </p:grpSpPr>
      <p:sp>
        <p:nvSpPr>
          <p:cNvPr id="24" name="Picture Placeholder 23">
            <a:extLst>
              <a:ext uri="{FF2B5EF4-FFF2-40B4-BE49-F238E27FC236}">
                <a16:creationId xmlns="" xmlns:a16="http://schemas.microsoft.com/office/drawing/2014/main" id="{767CE6DD-011B-4E2D-9E8A-EFF414E39EEA}"/>
              </a:ext>
            </a:extLst>
          </p:cNvPr>
          <p:cNvSpPr>
            <a:spLocks noGrp="1"/>
          </p:cNvSpPr>
          <p:nvPr>
            <p:ph type="pic" sz="quarter" idx="12" hasCustomPrompt="1"/>
          </p:nvPr>
        </p:nvSpPr>
        <p:spPr>
          <a:xfrm>
            <a:off x="180000" y="179109"/>
            <a:ext cx="11832000" cy="6513922"/>
          </a:xfrm>
          <a:custGeom>
            <a:avLst/>
            <a:gdLst>
              <a:gd name="connsiteX0" fmla="*/ 0 w 11832000"/>
              <a:gd name="connsiteY0" fmla="*/ 0 h 6513922"/>
              <a:gd name="connsiteX1" fmla="*/ 8412000 w 11832000"/>
              <a:gd name="connsiteY1" fmla="*/ 0 h 6513922"/>
              <a:gd name="connsiteX2" fmla="*/ 8412000 w 11832000"/>
              <a:gd name="connsiteY2" fmla="*/ 891 h 6513922"/>
              <a:gd name="connsiteX3" fmla="*/ 11832000 w 11832000"/>
              <a:gd name="connsiteY3" fmla="*/ 891 h 6513922"/>
              <a:gd name="connsiteX4" fmla="*/ 11832000 w 11832000"/>
              <a:gd name="connsiteY4" fmla="*/ 6498891 h 6513922"/>
              <a:gd name="connsiteX5" fmla="*/ 8412000 w 11832000"/>
              <a:gd name="connsiteY5" fmla="*/ 6498891 h 6513922"/>
              <a:gd name="connsiteX6" fmla="*/ 8412000 w 11832000"/>
              <a:gd name="connsiteY6" fmla="*/ 6513922 h 6513922"/>
              <a:gd name="connsiteX7" fmla="*/ 0 w 11832000"/>
              <a:gd name="connsiteY7" fmla="*/ 6513922 h 651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32000" h="6513922">
                <a:moveTo>
                  <a:pt x="0" y="0"/>
                </a:moveTo>
                <a:lnTo>
                  <a:pt x="8412000" y="0"/>
                </a:lnTo>
                <a:lnTo>
                  <a:pt x="8412000" y="891"/>
                </a:lnTo>
                <a:lnTo>
                  <a:pt x="11832000" y="891"/>
                </a:lnTo>
                <a:lnTo>
                  <a:pt x="11832000" y="6498891"/>
                </a:lnTo>
                <a:lnTo>
                  <a:pt x="8412000" y="6498891"/>
                </a:lnTo>
                <a:lnTo>
                  <a:pt x="8412000" y="6513922"/>
                </a:lnTo>
                <a:lnTo>
                  <a:pt x="0" y="6513922"/>
                </a:lnTo>
                <a:close/>
              </a:path>
            </a:pathLst>
          </a:custGeom>
          <a:solidFill>
            <a:schemeClr val="tx1">
              <a:lumMod val="75000"/>
              <a:lumOff val="25000"/>
            </a:schemeClr>
          </a:solidFill>
        </p:spPr>
        <p:txBody>
          <a:bodyPr wrap="square" lIns="0" tIns="1764000" rIns="0" anchor="t">
            <a:noAutofit/>
          </a:bodyPr>
          <a:lstStyle>
            <a:lvl1pPr marL="0" indent="0" algn="ctr">
              <a:lnSpc>
                <a:spcPct val="100000"/>
              </a:lnSpc>
              <a:buNone/>
              <a:defRPr sz="1200" i="1">
                <a:solidFill>
                  <a:schemeClr val="bg1"/>
                </a:solidFill>
              </a:defRPr>
            </a:lvl1pPr>
          </a:lstStyle>
          <a:p>
            <a:r>
              <a:rPr lang="en-US" dirty="0"/>
              <a:t>Drag &amp; Drop Your </a:t>
            </a:r>
            <a:br>
              <a:rPr lang="en-US" dirty="0"/>
            </a:br>
            <a:r>
              <a:rPr lang="en-US" dirty="0"/>
              <a:t>Background Photo Here</a:t>
            </a:r>
          </a:p>
        </p:txBody>
      </p:sp>
      <p:sp>
        <p:nvSpPr>
          <p:cNvPr id="2" name="Title 1">
            <a:extLst>
              <a:ext uri="{FF2B5EF4-FFF2-40B4-BE49-F238E27FC236}">
                <a16:creationId xmlns="" xmlns:a16="http://schemas.microsoft.com/office/drawing/2014/main" id="{DF797B74-E645-46F4-8F77-49AF7F0D443F}"/>
              </a:ext>
            </a:extLst>
          </p:cNvPr>
          <p:cNvSpPr>
            <a:spLocks noGrp="1"/>
          </p:cNvSpPr>
          <p:nvPr>
            <p:ph type="title"/>
          </p:nvPr>
        </p:nvSpPr>
        <p:spPr>
          <a:xfrm>
            <a:off x="684000" y="808185"/>
            <a:ext cx="7560000" cy="360000"/>
          </a:xfrm>
        </p:spPr>
        <p:txBody>
          <a:bodyPr/>
          <a:lstStyle>
            <a:lvl1pPr>
              <a:defRPr cap="all" baseline="0">
                <a:solidFill>
                  <a:schemeClr val="bg1"/>
                </a:solidFill>
              </a:defRPr>
            </a:lvl1pPr>
          </a:lstStyle>
          <a:p>
            <a:r>
              <a:rPr lang="en-US"/>
              <a:t>Click to edit Master title style</a:t>
            </a:r>
            <a:endParaRPr lang="en-US" dirty="0"/>
          </a:p>
        </p:txBody>
      </p:sp>
      <p:sp>
        <p:nvSpPr>
          <p:cNvPr id="7" name="Footer Placeholder 6">
            <a:extLst>
              <a:ext uri="{FF2B5EF4-FFF2-40B4-BE49-F238E27FC236}">
                <a16:creationId xmlns="" xmlns:a16="http://schemas.microsoft.com/office/drawing/2014/main" id="{A557D1A2-E2DD-4CD8-B7DB-2864D4A97E02}"/>
              </a:ext>
            </a:extLst>
          </p:cNvPr>
          <p:cNvSpPr>
            <a:spLocks noGrp="1"/>
          </p:cNvSpPr>
          <p:nvPr>
            <p:ph type="ftr" sz="quarter" idx="10"/>
          </p:nvPr>
        </p:nvSpPr>
        <p:spPr/>
        <p:txBody>
          <a:bodyPr/>
          <a:lstStyle>
            <a:lvl1pPr>
              <a:defRPr>
                <a:solidFill>
                  <a:schemeClr val="bg1"/>
                </a:solidFill>
              </a:defRPr>
            </a:lvl1pPr>
          </a:lstStyle>
          <a:p>
            <a:endParaRPr lang="en-US" dirty="0"/>
          </a:p>
        </p:txBody>
      </p:sp>
      <p:sp>
        <p:nvSpPr>
          <p:cNvPr id="8" name="Slide Number Placeholder 7">
            <a:extLst>
              <a:ext uri="{FF2B5EF4-FFF2-40B4-BE49-F238E27FC236}">
                <a16:creationId xmlns=""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smtClean="0"/>
              <a:pPr/>
              <a:t>‹#›</a:t>
            </a:fld>
            <a:endParaRPr lang="en-US" dirty="0"/>
          </a:p>
        </p:txBody>
      </p:sp>
      <p:sp>
        <p:nvSpPr>
          <p:cNvPr id="9" name="Freeform: Shape 8">
            <a:extLst>
              <a:ext uri="{FF2B5EF4-FFF2-40B4-BE49-F238E27FC236}">
                <a16:creationId xmlns="" xmlns:a16="http://schemas.microsoft.com/office/drawing/2014/main" id="{C6E75A4B-2655-4B0E-8D3B-0068F57D3D9B}"/>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 xmlns:a16="http://schemas.microsoft.com/office/drawing/2014/main" id="{0A18EF7D-14D0-4362-B8BD-722D3D54D429}"/>
              </a:ext>
            </a:extLst>
          </p:cNvPr>
          <p:cNvSpPr>
            <a:spLocks noGrp="1"/>
          </p:cNvSpPr>
          <p:nvPr>
            <p:ph type="body" sz="quarter" idx="13" hasCustomPrompt="1"/>
          </p:nvPr>
        </p:nvSpPr>
        <p:spPr>
          <a:xfrm>
            <a:off x="684213" y="1405643"/>
            <a:ext cx="7559675" cy="360000"/>
          </a:xfrm>
        </p:spPr>
        <p:txBody>
          <a:bodyPr/>
          <a:lstStyle>
            <a:lvl1pPr marL="0" indent="0">
              <a:buNone/>
              <a:defRPr sz="2200">
                <a:solidFill>
                  <a:schemeClr val="bg1"/>
                </a:solidFill>
                <a:latin typeface="+mj-lt"/>
              </a:defRPr>
            </a:lvl1pPr>
          </a:lstStyle>
          <a:p>
            <a:pPr lvl="0"/>
            <a:r>
              <a:rPr lang="en-US" dirty="0"/>
              <a:t>SUBTITLE</a:t>
            </a:r>
          </a:p>
        </p:txBody>
      </p:sp>
    </p:spTree>
    <p:extLst>
      <p:ext uri="{BB962C8B-B14F-4D97-AF65-F5344CB8AC3E}">
        <p14:creationId xmlns:p14="http://schemas.microsoft.com/office/powerpoint/2010/main" val="2039369559"/>
      </p:ext>
    </p:extLst>
  </p:cSld>
  <p:clrMapOvr>
    <a:masterClrMapping/>
  </p:clrMapOvr>
  <mc:AlternateContent xmlns:mc="http://schemas.openxmlformats.org/markup-compatibility/2006" xmlns:p14="http://schemas.microsoft.com/office/powerpoint/2010/main">
    <mc:Choice Requires="p14">
      <p:transition spd="slow" p14:dur="1500" advClick="0" advTm="2000">
        <p:split orient="vert"/>
      </p:transition>
    </mc:Choice>
    <mc:Fallback xmlns="">
      <p:transition spd="slow" advClick="0" advTm="2000">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title Only - Light">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567FF01B-795B-4F5D-87AF-6CAA8DD5D48A}"/>
              </a:ext>
            </a:extLst>
          </p:cNvPr>
          <p:cNvSpPr/>
          <p:nvPr userDrawn="1"/>
        </p:nvSpPr>
        <p:spPr>
          <a:xfrm>
            <a:off x="180000" y="179109"/>
            <a:ext cx="11832000" cy="6513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3">
            <a:extLst>
              <a:ext uri="{FF2B5EF4-FFF2-40B4-BE49-F238E27FC236}">
                <a16:creationId xmlns="" xmlns:a16="http://schemas.microsoft.com/office/drawing/2014/main" id="{7A3E4BF3-C44A-4FB6-B64A-05FB5AEC7577}"/>
              </a:ext>
            </a:extLst>
          </p:cNvPr>
          <p:cNvSpPr>
            <a:spLocks noGrp="1"/>
          </p:cNvSpPr>
          <p:nvPr>
            <p:ph type="body" sz="quarter" idx="12" hasCustomPrompt="1"/>
          </p:nvPr>
        </p:nvSpPr>
        <p:spPr>
          <a:xfrm>
            <a:off x="684213" y="1405643"/>
            <a:ext cx="7559675" cy="360000"/>
          </a:xfrm>
        </p:spPr>
        <p:txBody>
          <a:bodyPr/>
          <a:lstStyle>
            <a:lvl1pPr marL="0" indent="0">
              <a:buNone/>
              <a:defRPr sz="2200">
                <a:solidFill>
                  <a:schemeClr val="tx1"/>
                </a:solidFill>
                <a:latin typeface="+mj-lt"/>
              </a:defRPr>
            </a:lvl1pPr>
          </a:lstStyle>
          <a:p>
            <a:pPr lvl="0"/>
            <a:r>
              <a:rPr lang="en-US" dirty="0"/>
              <a:t>SUBTITLE</a:t>
            </a:r>
          </a:p>
        </p:txBody>
      </p:sp>
      <p:sp>
        <p:nvSpPr>
          <p:cNvPr id="7" name="Footer Placeholder 6">
            <a:extLst>
              <a:ext uri="{FF2B5EF4-FFF2-40B4-BE49-F238E27FC236}">
                <a16:creationId xmlns="" xmlns:a16="http://schemas.microsoft.com/office/drawing/2014/main" id="{A557D1A2-E2DD-4CD8-B7DB-2864D4A97E02}"/>
              </a:ext>
            </a:extLst>
          </p:cNvPr>
          <p:cNvSpPr>
            <a:spLocks noGrp="1"/>
          </p:cNvSpPr>
          <p:nvPr>
            <p:ph type="ftr" sz="quarter" idx="10"/>
          </p:nvPr>
        </p:nvSpPr>
        <p:spPr/>
        <p:txBody>
          <a:bodyPr/>
          <a:lstStyle/>
          <a:p>
            <a:endParaRPr lang="en-US" dirty="0"/>
          </a:p>
        </p:txBody>
      </p:sp>
      <p:sp>
        <p:nvSpPr>
          <p:cNvPr id="8" name="Slide Number Placeholder 7">
            <a:extLst>
              <a:ext uri="{FF2B5EF4-FFF2-40B4-BE49-F238E27FC236}">
                <a16:creationId xmlns=""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smtClean="0"/>
              <a:pPr/>
              <a:t>‹#›</a:t>
            </a:fld>
            <a:endParaRPr lang="en-US" dirty="0"/>
          </a:p>
        </p:txBody>
      </p:sp>
      <p:sp>
        <p:nvSpPr>
          <p:cNvPr id="3" name="Title 2">
            <a:extLst>
              <a:ext uri="{FF2B5EF4-FFF2-40B4-BE49-F238E27FC236}">
                <a16:creationId xmlns="" xmlns:a16="http://schemas.microsoft.com/office/drawing/2014/main" id="{72F32FC1-1FF6-4874-9835-EB1A90F7E9F5}"/>
              </a:ext>
            </a:extLst>
          </p:cNvPr>
          <p:cNvSpPr>
            <a:spLocks noGrp="1"/>
          </p:cNvSpPr>
          <p:nvPr>
            <p:ph type="title"/>
          </p:nvPr>
        </p:nvSpPr>
        <p:spPr/>
        <p:txBody>
          <a:bodyPr/>
          <a:lstStyle/>
          <a:p>
            <a:r>
              <a:rPr lang="en-US"/>
              <a:t>Click to edit Master title style</a:t>
            </a:r>
          </a:p>
        </p:txBody>
      </p:sp>
      <p:sp>
        <p:nvSpPr>
          <p:cNvPr id="10" name="Freeform: Shape 9">
            <a:extLst>
              <a:ext uri="{FF2B5EF4-FFF2-40B4-BE49-F238E27FC236}">
                <a16:creationId xmlns="" xmlns:a16="http://schemas.microsoft.com/office/drawing/2014/main" id="{83039E70-36A3-46C1-B30E-CA4CC0B36C5D}"/>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57738707"/>
      </p:ext>
    </p:extLst>
  </p:cSld>
  <p:clrMapOvr>
    <a:masterClrMapping/>
  </p:clrMapOvr>
  <mc:AlternateContent xmlns:mc="http://schemas.openxmlformats.org/markup-compatibility/2006" xmlns:p14="http://schemas.microsoft.com/office/powerpoint/2010/main">
    <mc:Choice Requires="p14">
      <p:transition spd="slow" p14:dur="1500" advClick="0" advTm="2000">
        <p:split orient="vert"/>
      </p:transition>
    </mc:Choice>
    <mc:Fallback xmlns="">
      <p:transition spd="slow" advClick="0" advTm="2000">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59A5246D-ECE9-473C-953D-D56C3F7B32F8}"/>
              </a:ext>
            </a:extLst>
          </p:cNvPr>
          <p:cNvSpPr>
            <a:spLocks noGrp="1"/>
          </p:cNvSpPr>
          <p:nvPr>
            <p:ph type="title"/>
          </p:nvPr>
        </p:nvSpPr>
        <p:spPr>
          <a:xfrm>
            <a:off x="684000" y="808186"/>
            <a:ext cx="7560000" cy="370166"/>
          </a:xfrm>
          <a:prstGeom prst="rect">
            <a:avLst/>
          </a:prstGeom>
        </p:spPr>
        <p:txBody>
          <a:bodyPr vert="horz" lIns="0" tIns="0" rIns="0" bIns="0" rtlCol="0" anchor="t">
            <a:noAutofit/>
          </a:bodyPr>
          <a:lstStyle/>
          <a:p>
            <a:r>
              <a:rPr lang="en-US" noProof="0"/>
              <a:t>Click to edit Master title style</a:t>
            </a:r>
            <a:endParaRPr lang="en-US" noProof="0" dirty="0"/>
          </a:p>
        </p:txBody>
      </p:sp>
      <p:sp>
        <p:nvSpPr>
          <p:cNvPr id="3" name="Text Placeholder 2">
            <a:extLst>
              <a:ext uri="{FF2B5EF4-FFF2-40B4-BE49-F238E27FC236}">
                <a16:creationId xmlns="" xmlns:a16="http://schemas.microsoft.com/office/drawing/2014/main" id="{65D946F0-677D-45B4-83B9-FD3BD3FFCA3C}"/>
              </a:ext>
            </a:extLst>
          </p:cNvPr>
          <p:cNvSpPr>
            <a:spLocks noGrp="1"/>
          </p:cNvSpPr>
          <p:nvPr>
            <p:ph type="body" idx="1"/>
          </p:nvPr>
        </p:nvSpPr>
        <p:spPr>
          <a:xfrm>
            <a:off x="684000" y="1825625"/>
            <a:ext cx="10800000" cy="43200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Footer Placeholder 4">
            <a:extLst>
              <a:ext uri="{FF2B5EF4-FFF2-40B4-BE49-F238E27FC236}">
                <a16:creationId xmlns="" xmlns:a16="http://schemas.microsoft.com/office/drawing/2014/main" id="{1445BE21-FA72-48F5-9A53-134902BF63DC}"/>
              </a:ext>
            </a:extLst>
          </p:cNvPr>
          <p:cNvSpPr>
            <a:spLocks noGrp="1"/>
          </p:cNvSpPr>
          <p:nvPr>
            <p:ph type="ftr" sz="quarter" idx="3"/>
          </p:nvPr>
        </p:nvSpPr>
        <p:spPr>
          <a:xfrm>
            <a:off x="288000" y="6192000"/>
            <a:ext cx="7560000" cy="360000"/>
          </a:xfrm>
          <a:prstGeom prst="rect">
            <a:avLst/>
          </a:prstGeom>
        </p:spPr>
        <p:txBody>
          <a:bodyPr vert="horz" lIns="0" tIns="0" rIns="0" bIns="0" rtlCol="0" anchor="b"/>
          <a:lstStyle>
            <a:lvl1pPr algn="l">
              <a:defRPr sz="800">
                <a:solidFill>
                  <a:schemeClr val="tx1">
                    <a:tint val="75000"/>
                  </a:schemeClr>
                </a:solidFill>
              </a:defRPr>
            </a:lvl1pPr>
          </a:lstStyle>
          <a:p>
            <a:endParaRPr lang="en-US" noProof="0" dirty="0"/>
          </a:p>
        </p:txBody>
      </p:sp>
      <p:sp>
        <p:nvSpPr>
          <p:cNvPr id="6" name="Slide Number Placeholder 5">
            <a:extLst>
              <a:ext uri="{FF2B5EF4-FFF2-40B4-BE49-F238E27FC236}">
                <a16:creationId xmlns="" xmlns:a16="http://schemas.microsoft.com/office/drawing/2014/main" id="{70F79B29-5421-49A7-A511-D916B66A8890}"/>
              </a:ext>
            </a:extLst>
          </p:cNvPr>
          <p:cNvSpPr>
            <a:spLocks noGrp="1"/>
          </p:cNvSpPr>
          <p:nvPr>
            <p:ph type="sldNum" sz="quarter" idx="4"/>
          </p:nvPr>
        </p:nvSpPr>
        <p:spPr>
          <a:xfrm>
            <a:off x="11575764" y="6241764"/>
            <a:ext cx="270474" cy="270474"/>
          </a:xfrm>
          <a:prstGeom prst="ellipse">
            <a:avLst/>
          </a:prstGeom>
          <a:solidFill>
            <a:schemeClr val="accent1"/>
          </a:solidFill>
        </p:spPr>
        <p:txBody>
          <a:bodyPr vert="horz" lIns="0" tIns="0" rIns="0" bIns="0" rtlCol="0" anchor="ctr"/>
          <a:lstStyle>
            <a:lvl1pPr algn="ctr">
              <a:defRPr sz="1000">
                <a:solidFill>
                  <a:schemeClr val="tx2"/>
                </a:solidFill>
              </a:defRPr>
            </a:lvl1pPr>
          </a:lstStyle>
          <a:p>
            <a:fld id="{EECC7194-A4D0-457B-9D3E-53681723AFF7}" type="slidenum">
              <a:rPr lang="en-US" noProof="0" smtClean="0"/>
              <a:pPr/>
              <a:t>‹#›</a:t>
            </a:fld>
            <a:endParaRPr lang="en-US" noProof="0" dirty="0"/>
          </a:p>
        </p:txBody>
      </p:sp>
    </p:spTree>
    <p:extLst>
      <p:ext uri="{BB962C8B-B14F-4D97-AF65-F5344CB8AC3E}">
        <p14:creationId xmlns:p14="http://schemas.microsoft.com/office/powerpoint/2010/main" val="3278925284"/>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50" r:id="rId12"/>
    <p:sldLayoutId id="2147483669" r:id="rId13"/>
  </p:sldLayoutIdLst>
  <mc:AlternateContent xmlns:mc="http://schemas.openxmlformats.org/markup-compatibility/2006" xmlns:p14="http://schemas.microsoft.com/office/powerpoint/2010/main">
    <mc:Choice Requires="p14">
      <p:transition spd="slow" p14:dur="1500" advClick="0" advTm="2000">
        <p:split orient="vert"/>
      </p:transition>
    </mc:Choice>
    <mc:Fallback xmlns="">
      <p:transition spd="slow" advClick="0" advTm="2000">
        <p:split orient="vert"/>
      </p:transition>
    </mc:Fallback>
  </mc:AlternateContent>
  <p:hf hdr="0" ftr="0" dt="0"/>
  <p:txStyles>
    <p:titleStyle>
      <a:lvl1pPr algn="l" defTabSz="914400" rtl="0" eaLnBrk="1" latinLnBrk="0" hangingPunct="1">
        <a:lnSpc>
          <a:spcPct val="90000"/>
        </a:lnSpc>
        <a:spcBef>
          <a:spcPct val="0"/>
        </a:spcBef>
        <a:buNone/>
        <a:defRPr sz="3200" b="1" kern="1200" cap="all" spc="-150" baseline="0">
          <a:solidFill>
            <a:schemeClr val="accent2"/>
          </a:solidFill>
          <a:latin typeface="+mj-lt"/>
          <a:ea typeface="+mj-ea"/>
          <a:cs typeface="+mj-cs"/>
        </a:defRPr>
      </a:lvl1pPr>
    </p:titleStyle>
    <p:body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slideLayout" Target="../slideLayouts/slideLayout9.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A126C505-8280-F356-81B6-89AD7AA71E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Title 5">
            <a:extLst>
              <a:ext uri="{FF2B5EF4-FFF2-40B4-BE49-F238E27FC236}">
                <a16:creationId xmlns="" xmlns:a16="http://schemas.microsoft.com/office/drawing/2014/main" id="{DABCCB09-AFF2-19F3-7A04-746CA2C7245B}"/>
              </a:ext>
            </a:extLst>
          </p:cNvPr>
          <p:cNvSpPr>
            <a:spLocks noGrp="1"/>
          </p:cNvSpPr>
          <p:nvPr>
            <p:ph type="ctrTitle"/>
          </p:nvPr>
        </p:nvSpPr>
        <p:spPr>
          <a:xfrm>
            <a:off x="9331" y="3086101"/>
            <a:ext cx="12192000" cy="3409949"/>
          </a:xfrm>
          <a:solidFill>
            <a:srgbClr val="002060">
              <a:alpha val="70000"/>
            </a:srgbClr>
          </a:solidFill>
        </p:spPr>
        <p:txBody>
          <a:bodyPr/>
          <a:lstStyle/>
          <a:p>
            <a:r>
              <a:rPr lang="en-US" dirty="0"/>
              <a:t>DOCTOR’S CLINIC</a:t>
            </a:r>
            <a:endParaRPr lang="en-IN" dirty="0"/>
          </a:p>
        </p:txBody>
      </p:sp>
      <p:sp>
        <p:nvSpPr>
          <p:cNvPr id="14" name="Rectangle 13">
            <a:extLst>
              <a:ext uri="{FF2B5EF4-FFF2-40B4-BE49-F238E27FC236}">
                <a16:creationId xmlns="" xmlns:a16="http://schemas.microsoft.com/office/drawing/2014/main" id="{CB052773-E175-F892-7670-F2D1E350E3AE}"/>
              </a:ext>
              <a:ext uri="{C183D7F6-B498-43B3-948B-1728B52AA6E4}">
                <adec:decorative xmlns="" xmlns:adec="http://schemas.microsoft.com/office/drawing/2017/decorative" val="1"/>
              </a:ext>
            </a:extLst>
          </p:cNvPr>
          <p:cNvSpPr/>
          <p:nvPr/>
        </p:nvSpPr>
        <p:spPr>
          <a:xfrm flipV="1">
            <a:off x="0" y="4398217"/>
            <a:ext cx="12192000" cy="785711"/>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ubtitle 17">
            <a:extLst>
              <a:ext uri="{FF2B5EF4-FFF2-40B4-BE49-F238E27FC236}">
                <a16:creationId xmlns="" xmlns:a16="http://schemas.microsoft.com/office/drawing/2014/main" id="{232926C2-16AF-79BD-68A0-AAAB2DE2EB98}"/>
              </a:ext>
            </a:extLst>
          </p:cNvPr>
          <p:cNvSpPr>
            <a:spLocks noGrp="1"/>
          </p:cNvSpPr>
          <p:nvPr>
            <p:ph type="subTitle" idx="1"/>
          </p:nvPr>
        </p:nvSpPr>
        <p:spPr>
          <a:xfrm>
            <a:off x="1332662" y="5439048"/>
            <a:ext cx="5161550" cy="620016"/>
          </a:xfrm>
        </p:spPr>
        <p:txBody>
          <a:bodyPr/>
          <a:lstStyle/>
          <a:p>
            <a:r>
              <a:rPr lang="en-US" i="0" dirty="0">
                <a:latin typeface="Microsoft YaHei UI Light" panose="020B0502040204020203" pitchFamily="34" charset="-122"/>
                <a:ea typeface="Microsoft YaHei UI Light" panose="020B0502040204020203" pitchFamily="34" charset="-122"/>
              </a:rPr>
              <a:t>Minor </a:t>
            </a:r>
            <a:r>
              <a:rPr lang="en-US" i="0" dirty="0" smtClean="0">
                <a:latin typeface="Microsoft YaHei UI Light" panose="020B0502040204020203" pitchFamily="34" charset="-122"/>
                <a:ea typeface="Microsoft YaHei UI Light" panose="020B0502040204020203" pitchFamily="34" charset="-122"/>
              </a:rPr>
              <a:t>Project</a:t>
            </a:r>
            <a:endParaRPr lang="en-IN" dirty="0"/>
          </a:p>
        </p:txBody>
      </p:sp>
    </p:spTree>
    <p:extLst>
      <p:ext uri="{BB962C8B-B14F-4D97-AF65-F5344CB8AC3E}">
        <p14:creationId xmlns:p14="http://schemas.microsoft.com/office/powerpoint/2010/main" val="32104763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2000">
        <p15:prstTrans prst="curtains"/>
      </p:transition>
    </mc:Choice>
    <mc:Fallback xmlns="">
      <p:transition spd="slow" advClick="0" advTm="200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b="1" dirty="0" smtClean="0"/>
              <a:t>Home Page</a:t>
            </a:r>
            <a:endParaRPr lang="en-IN" b="1" dirty="0"/>
          </a:p>
        </p:txBody>
      </p:sp>
      <p:sp>
        <p:nvSpPr>
          <p:cNvPr id="3" name="Slide Number Placeholder 2"/>
          <p:cNvSpPr>
            <a:spLocks noGrp="1"/>
          </p:cNvSpPr>
          <p:nvPr>
            <p:ph type="sldNum" sz="quarter" idx="11"/>
          </p:nvPr>
        </p:nvSpPr>
        <p:spPr/>
        <p:txBody>
          <a:bodyPr/>
          <a:lstStyle/>
          <a:p>
            <a:fld id="{EECC7194-A4D0-457B-9D3E-53681723AFF7}" type="slidenum">
              <a:rPr lang="en-US" smtClean="0"/>
              <a:pPr/>
              <a:t>10</a:t>
            </a:fld>
            <a:endParaRPr lang="en-US" dirty="0"/>
          </a:p>
        </p:txBody>
      </p:sp>
      <p:sp>
        <p:nvSpPr>
          <p:cNvPr id="4" name="Title 3"/>
          <p:cNvSpPr>
            <a:spLocks noGrp="1"/>
          </p:cNvSpPr>
          <p:nvPr>
            <p:ph type="title"/>
          </p:nvPr>
        </p:nvSpPr>
        <p:spPr>
          <a:xfrm>
            <a:off x="683888" y="934155"/>
            <a:ext cx="7560000" cy="370166"/>
          </a:xfrm>
        </p:spPr>
        <p:txBody>
          <a:bodyPr/>
          <a:lstStyle/>
          <a:p>
            <a:r>
              <a:rPr lang="en-US" dirty="0" smtClean="0"/>
              <a:t>Screen Design</a:t>
            </a: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055" y="1866965"/>
            <a:ext cx="8842915" cy="4510036"/>
          </a:xfrm>
          <a:prstGeom prst="rect">
            <a:avLst/>
          </a:prstGeom>
          <a:effectLst>
            <a:glow rad="101600">
              <a:srgbClr val="002060">
                <a:alpha val="60000"/>
              </a:srgbClr>
            </a:glow>
          </a:effectLst>
        </p:spPr>
      </p:pic>
    </p:spTree>
    <p:extLst>
      <p:ext uri="{BB962C8B-B14F-4D97-AF65-F5344CB8AC3E}">
        <p14:creationId xmlns:p14="http://schemas.microsoft.com/office/powerpoint/2010/main" val="708061810"/>
      </p:ext>
    </p:extLst>
  </p:cSld>
  <p:clrMapOvr>
    <a:masterClrMapping/>
  </p:clrMapOvr>
  <mc:AlternateContent xmlns:mc="http://schemas.openxmlformats.org/markup-compatibility/2006" xmlns:p14="http://schemas.microsoft.com/office/powerpoint/2010/main">
    <mc:Choice Requires="p14">
      <p:transition spd="slow" p14:dur="1500" advClick="0" advTm="2000">
        <p:split orient="vert"/>
      </p:transition>
    </mc:Choice>
    <mc:Fallback xmlns="">
      <p:transition spd="slow" advClick="0" advTm="2000">
        <p:split orient="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pPr lvl="0"/>
            <a:r>
              <a:rPr lang="en-US" b="1" dirty="0"/>
              <a:t>Admin login</a:t>
            </a:r>
            <a:endParaRPr lang="en-IN" b="1" dirty="0"/>
          </a:p>
        </p:txBody>
      </p:sp>
      <p:sp>
        <p:nvSpPr>
          <p:cNvPr id="3" name="Slide Number Placeholder 2"/>
          <p:cNvSpPr>
            <a:spLocks noGrp="1"/>
          </p:cNvSpPr>
          <p:nvPr>
            <p:ph type="sldNum" sz="quarter" idx="11"/>
          </p:nvPr>
        </p:nvSpPr>
        <p:spPr/>
        <p:txBody>
          <a:bodyPr/>
          <a:lstStyle/>
          <a:p>
            <a:fld id="{EECC7194-A4D0-457B-9D3E-53681723AFF7}" type="slidenum">
              <a:rPr lang="en-US" smtClean="0"/>
              <a:pPr/>
              <a:t>11</a:t>
            </a:fld>
            <a:endParaRPr lang="en-US" dirty="0"/>
          </a:p>
        </p:txBody>
      </p:sp>
      <p:sp>
        <p:nvSpPr>
          <p:cNvPr id="4" name="Title 3"/>
          <p:cNvSpPr>
            <a:spLocks noGrp="1"/>
          </p:cNvSpPr>
          <p:nvPr>
            <p:ph type="title"/>
          </p:nvPr>
        </p:nvSpPr>
        <p:spPr/>
        <p:txBody>
          <a:bodyPr/>
          <a:lstStyle/>
          <a:p>
            <a:r>
              <a:rPr lang="en-US" dirty="0"/>
              <a:t>Screen Design</a:t>
            </a:r>
            <a:endParaRPr lang="en-IN" dirty="0"/>
          </a:p>
        </p:txBody>
      </p:sp>
      <p:pic>
        <p:nvPicPr>
          <p:cNvPr id="5" name="Picture 4" descr="C:\Users\ADMIN\Desktop\Study\pic2.PNG"/>
          <p:cNvPicPr/>
          <p:nvPr/>
        </p:nvPicPr>
        <p:blipFill>
          <a:blip r:embed="rId2">
            <a:extLst>
              <a:ext uri="{28A0092B-C50C-407E-A947-70E740481C1C}">
                <a14:useLocalDpi xmlns:a14="http://schemas.microsoft.com/office/drawing/2010/main" val="0"/>
              </a:ext>
            </a:extLst>
          </a:blip>
          <a:srcRect/>
          <a:stretch>
            <a:fillRect/>
          </a:stretch>
        </p:blipFill>
        <p:spPr bwMode="auto">
          <a:xfrm>
            <a:off x="1632858" y="1897080"/>
            <a:ext cx="9127670" cy="4479921"/>
          </a:xfrm>
          <a:prstGeom prst="rect">
            <a:avLst/>
          </a:prstGeom>
          <a:noFill/>
          <a:ln>
            <a:noFill/>
          </a:ln>
          <a:effectLst>
            <a:glow rad="101600">
              <a:srgbClr val="002060">
                <a:alpha val="60000"/>
              </a:srgbClr>
            </a:glow>
          </a:effectLst>
        </p:spPr>
      </p:pic>
    </p:spTree>
    <p:extLst>
      <p:ext uri="{BB962C8B-B14F-4D97-AF65-F5344CB8AC3E}">
        <p14:creationId xmlns:p14="http://schemas.microsoft.com/office/powerpoint/2010/main" val="2662771323"/>
      </p:ext>
    </p:extLst>
  </p:cSld>
  <p:clrMapOvr>
    <a:masterClrMapping/>
  </p:clrMapOvr>
  <mc:AlternateContent xmlns:mc="http://schemas.openxmlformats.org/markup-compatibility/2006" xmlns:p14="http://schemas.microsoft.com/office/powerpoint/2010/main">
    <mc:Choice Requires="p14">
      <p:transition spd="slow" p14:dur="1500" advClick="0" advTm="2000">
        <p:split orient="vert"/>
      </p:transition>
    </mc:Choice>
    <mc:Fallback xmlns="">
      <p:transition spd="slow" advClick="0" advTm="2000">
        <p:split orient="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Admin panel</a:t>
            </a:r>
            <a:endParaRPr lang="en-IN" dirty="0"/>
          </a:p>
          <a:p>
            <a:endParaRPr lang="en-IN" dirty="0"/>
          </a:p>
        </p:txBody>
      </p:sp>
      <p:sp>
        <p:nvSpPr>
          <p:cNvPr id="3" name="Slide Number Placeholder 2"/>
          <p:cNvSpPr>
            <a:spLocks noGrp="1"/>
          </p:cNvSpPr>
          <p:nvPr>
            <p:ph type="sldNum" sz="quarter" idx="11"/>
          </p:nvPr>
        </p:nvSpPr>
        <p:spPr/>
        <p:txBody>
          <a:bodyPr/>
          <a:lstStyle/>
          <a:p>
            <a:fld id="{EECC7194-A4D0-457B-9D3E-53681723AFF7}" type="slidenum">
              <a:rPr lang="en-US" smtClean="0"/>
              <a:pPr/>
              <a:t>12</a:t>
            </a:fld>
            <a:endParaRPr lang="en-US" dirty="0"/>
          </a:p>
        </p:txBody>
      </p:sp>
      <p:sp>
        <p:nvSpPr>
          <p:cNvPr id="4" name="Title 3"/>
          <p:cNvSpPr>
            <a:spLocks noGrp="1"/>
          </p:cNvSpPr>
          <p:nvPr>
            <p:ph type="title"/>
          </p:nvPr>
        </p:nvSpPr>
        <p:spPr/>
        <p:txBody>
          <a:bodyPr/>
          <a:lstStyle/>
          <a:p>
            <a:r>
              <a:rPr lang="en-US" dirty="0"/>
              <a:t>Screen Design</a:t>
            </a:r>
            <a:endParaRPr lang="en-IN" dirty="0"/>
          </a:p>
        </p:txBody>
      </p:sp>
      <p:pic>
        <p:nvPicPr>
          <p:cNvPr id="6" name="Picture 5" descr="C:\Users\ADMIN\Desktop\Study\pic3.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89957" y="1765643"/>
            <a:ext cx="9993086" cy="4602500"/>
          </a:xfrm>
          <a:prstGeom prst="rect">
            <a:avLst/>
          </a:prstGeom>
          <a:noFill/>
          <a:ln>
            <a:noFill/>
          </a:ln>
          <a:effectLst>
            <a:glow rad="101600">
              <a:srgbClr val="002060">
                <a:alpha val="60000"/>
              </a:srgbClr>
            </a:glow>
          </a:effectLst>
        </p:spPr>
      </p:pic>
    </p:spTree>
    <p:extLst>
      <p:ext uri="{BB962C8B-B14F-4D97-AF65-F5344CB8AC3E}">
        <p14:creationId xmlns:p14="http://schemas.microsoft.com/office/powerpoint/2010/main" val="216674464"/>
      </p:ext>
    </p:extLst>
  </p:cSld>
  <p:clrMapOvr>
    <a:masterClrMapping/>
  </p:clrMapOvr>
  <mc:AlternateContent xmlns:mc="http://schemas.openxmlformats.org/markup-compatibility/2006" xmlns:p14="http://schemas.microsoft.com/office/powerpoint/2010/main">
    <mc:Choice Requires="p14">
      <p:transition spd="slow" p14:dur="1500" advClick="0" advTm="2000">
        <p:split orient="vert"/>
      </p:transition>
    </mc:Choice>
    <mc:Fallback xmlns="">
      <p:transition spd="slow" advClick="0" advTm="2000">
        <p:split orient="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IN" dirty="0"/>
              <a:t>Doctor Login</a:t>
            </a:r>
          </a:p>
          <a:p>
            <a:endParaRPr lang="en-IN" dirty="0"/>
          </a:p>
        </p:txBody>
      </p:sp>
      <p:sp>
        <p:nvSpPr>
          <p:cNvPr id="3" name="Slide Number Placeholder 2"/>
          <p:cNvSpPr>
            <a:spLocks noGrp="1"/>
          </p:cNvSpPr>
          <p:nvPr>
            <p:ph type="sldNum" sz="quarter" idx="11"/>
          </p:nvPr>
        </p:nvSpPr>
        <p:spPr/>
        <p:txBody>
          <a:bodyPr/>
          <a:lstStyle/>
          <a:p>
            <a:fld id="{EECC7194-A4D0-457B-9D3E-53681723AFF7}" type="slidenum">
              <a:rPr lang="en-US" smtClean="0"/>
              <a:pPr/>
              <a:t>13</a:t>
            </a:fld>
            <a:endParaRPr lang="en-US" dirty="0"/>
          </a:p>
        </p:txBody>
      </p:sp>
      <p:sp>
        <p:nvSpPr>
          <p:cNvPr id="4" name="Title 3"/>
          <p:cNvSpPr>
            <a:spLocks noGrp="1"/>
          </p:cNvSpPr>
          <p:nvPr>
            <p:ph type="title"/>
          </p:nvPr>
        </p:nvSpPr>
        <p:spPr/>
        <p:txBody>
          <a:bodyPr/>
          <a:lstStyle/>
          <a:p>
            <a:r>
              <a:rPr lang="en-US" dirty="0"/>
              <a:t>Screen Design</a:t>
            </a:r>
            <a:endParaRPr lang="en-IN" dirty="0"/>
          </a:p>
        </p:txBody>
      </p:sp>
      <p:pic>
        <p:nvPicPr>
          <p:cNvPr id="5" name="Picture 4" descr="C:\Users\ADMIN\Desktop\Study\pic9.PNG"/>
          <p:cNvPicPr/>
          <p:nvPr/>
        </p:nvPicPr>
        <p:blipFill rotWithShape="1">
          <a:blip r:embed="rId2" cstate="print">
            <a:extLst>
              <a:ext uri="{28A0092B-C50C-407E-A947-70E740481C1C}">
                <a14:useLocalDpi xmlns:a14="http://schemas.microsoft.com/office/drawing/2010/main" val="0"/>
              </a:ext>
            </a:extLst>
          </a:blip>
          <a:srcRect t="8389"/>
          <a:stretch/>
        </p:blipFill>
        <p:spPr bwMode="auto">
          <a:xfrm>
            <a:off x="1502229" y="1947227"/>
            <a:ext cx="8915400" cy="4565011"/>
          </a:xfrm>
          <a:prstGeom prst="rect">
            <a:avLst/>
          </a:prstGeom>
          <a:noFill/>
          <a:ln>
            <a:noFill/>
          </a:ln>
          <a:effectLst>
            <a:glow rad="101600">
              <a:srgbClr val="002060">
                <a:alpha val="60000"/>
              </a:srgbClr>
            </a:glo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440168308"/>
      </p:ext>
    </p:extLst>
  </p:cSld>
  <p:clrMapOvr>
    <a:masterClrMapping/>
  </p:clrMapOvr>
  <mc:AlternateContent xmlns:mc="http://schemas.openxmlformats.org/markup-compatibility/2006" xmlns:p14="http://schemas.microsoft.com/office/powerpoint/2010/main">
    <mc:Choice Requires="p14">
      <p:transition spd="slow" p14:dur="1500" advClick="0" advTm="2000">
        <p:split orient="vert"/>
      </p:transition>
    </mc:Choice>
    <mc:Fallback xmlns="">
      <p:transition spd="slow" advClick="0" advTm="2000">
        <p:split orient="ver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IN" dirty="0"/>
              <a:t>Add Doctor</a:t>
            </a:r>
          </a:p>
          <a:p>
            <a:endParaRPr lang="en-IN" dirty="0"/>
          </a:p>
        </p:txBody>
      </p:sp>
      <p:sp>
        <p:nvSpPr>
          <p:cNvPr id="3" name="Slide Number Placeholder 2"/>
          <p:cNvSpPr>
            <a:spLocks noGrp="1"/>
          </p:cNvSpPr>
          <p:nvPr>
            <p:ph type="sldNum" sz="quarter" idx="11"/>
          </p:nvPr>
        </p:nvSpPr>
        <p:spPr/>
        <p:txBody>
          <a:bodyPr/>
          <a:lstStyle/>
          <a:p>
            <a:fld id="{EECC7194-A4D0-457B-9D3E-53681723AFF7}" type="slidenum">
              <a:rPr lang="en-US" smtClean="0"/>
              <a:pPr/>
              <a:t>14</a:t>
            </a:fld>
            <a:endParaRPr lang="en-US" dirty="0"/>
          </a:p>
        </p:txBody>
      </p:sp>
      <p:sp>
        <p:nvSpPr>
          <p:cNvPr id="4" name="Title 3"/>
          <p:cNvSpPr>
            <a:spLocks noGrp="1"/>
          </p:cNvSpPr>
          <p:nvPr>
            <p:ph type="title"/>
          </p:nvPr>
        </p:nvSpPr>
        <p:spPr/>
        <p:txBody>
          <a:bodyPr/>
          <a:lstStyle/>
          <a:p>
            <a:r>
              <a:rPr lang="en-US" dirty="0"/>
              <a:t>Screen Design</a:t>
            </a:r>
            <a:endParaRPr lang="en-IN" dirty="0"/>
          </a:p>
        </p:txBody>
      </p:sp>
      <p:pic>
        <p:nvPicPr>
          <p:cNvPr id="5" name="Picture 4" descr="C:\Users\ADMIN\Desktop\Study\pic4.PNG"/>
          <p:cNvPicPr/>
          <p:nvPr/>
        </p:nvPicPr>
        <p:blipFill>
          <a:blip r:embed="rId2">
            <a:extLst>
              <a:ext uri="{28A0092B-C50C-407E-A947-70E740481C1C}">
                <a14:useLocalDpi xmlns:a14="http://schemas.microsoft.com/office/drawing/2010/main" val="0"/>
              </a:ext>
            </a:extLst>
          </a:blip>
          <a:srcRect/>
          <a:stretch>
            <a:fillRect/>
          </a:stretch>
        </p:blipFill>
        <p:spPr bwMode="auto">
          <a:xfrm>
            <a:off x="1518557" y="1765643"/>
            <a:ext cx="8964386" cy="4441371"/>
          </a:xfrm>
          <a:prstGeom prst="rect">
            <a:avLst/>
          </a:prstGeom>
          <a:solidFill>
            <a:srgbClr val="7030A0"/>
          </a:solidFill>
          <a:ln>
            <a:solidFill>
              <a:srgbClr val="002060"/>
            </a:solidFill>
          </a:ln>
          <a:effectLst>
            <a:glow rad="101600">
              <a:schemeClr val="accent2">
                <a:lumMod val="50000"/>
                <a:alpha val="60000"/>
              </a:schemeClr>
            </a:glow>
            <a:outerShdw blurRad="50800" dist="38100" dir="5400000" algn="t" rotWithShape="0">
              <a:prstClr val="black">
                <a:alpha val="40000"/>
              </a:prstClr>
            </a:outerShdw>
          </a:effectLst>
        </p:spPr>
      </p:pic>
    </p:spTree>
    <p:extLst>
      <p:ext uri="{BB962C8B-B14F-4D97-AF65-F5344CB8AC3E}">
        <p14:creationId xmlns:p14="http://schemas.microsoft.com/office/powerpoint/2010/main" val="1168366094"/>
      </p:ext>
    </p:extLst>
  </p:cSld>
  <p:clrMapOvr>
    <a:masterClrMapping/>
  </p:clrMapOvr>
  <mc:AlternateContent xmlns:mc="http://schemas.openxmlformats.org/markup-compatibility/2006" xmlns:p14="http://schemas.microsoft.com/office/powerpoint/2010/main">
    <mc:Choice Requires="p14">
      <p:transition spd="slow" p14:dur="1500" advClick="0" advTm="2000">
        <p:split orient="vert"/>
      </p:transition>
    </mc:Choice>
    <mc:Fallback xmlns="">
      <p:transition spd="slow" advClick="0" advTm="2000">
        <p:split orient="ver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IN" dirty="0"/>
              <a:t>Update Doctor</a:t>
            </a:r>
          </a:p>
          <a:p>
            <a:endParaRPr lang="en-IN" dirty="0"/>
          </a:p>
        </p:txBody>
      </p:sp>
      <p:sp>
        <p:nvSpPr>
          <p:cNvPr id="3" name="Slide Number Placeholder 2"/>
          <p:cNvSpPr>
            <a:spLocks noGrp="1"/>
          </p:cNvSpPr>
          <p:nvPr>
            <p:ph type="sldNum" sz="quarter" idx="11"/>
          </p:nvPr>
        </p:nvSpPr>
        <p:spPr/>
        <p:txBody>
          <a:bodyPr/>
          <a:lstStyle/>
          <a:p>
            <a:fld id="{EECC7194-A4D0-457B-9D3E-53681723AFF7}" type="slidenum">
              <a:rPr lang="en-US" smtClean="0"/>
              <a:pPr/>
              <a:t>15</a:t>
            </a:fld>
            <a:endParaRPr lang="en-US" dirty="0"/>
          </a:p>
        </p:txBody>
      </p:sp>
      <p:sp>
        <p:nvSpPr>
          <p:cNvPr id="4" name="Title 3"/>
          <p:cNvSpPr>
            <a:spLocks noGrp="1"/>
          </p:cNvSpPr>
          <p:nvPr>
            <p:ph type="title"/>
          </p:nvPr>
        </p:nvSpPr>
        <p:spPr/>
        <p:txBody>
          <a:bodyPr/>
          <a:lstStyle/>
          <a:p>
            <a:r>
              <a:rPr lang="en-US" dirty="0"/>
              <a:t>Screen Design</a:t>
            </a:r>
            <a:endParaRPr lang="en-IN" dirty="0"/>
          </a:p>
        </p:txBody>
      </p:sp>
      <p:pic>
        <p:nvPicPr>
          <p:cNvPr id="5" name="Picture 4" descr="C:\Users\ADMIN\Desktop\Study\pic5.PNG"/>
          <p:cNvPicPr/>
          <p:nvPr/>
        </p:nvPicPr>
        <p:blipFill>
          <a:blip r:embed="rId2">
            <a:extLst>
              <a:ext uri="{28A0092B-C50C-407E-A947-70E740481C1C}">
                <a14:useLocalDpi xmlns:a14="http://schemas.microsoft.com/office/drawing/2010/main" val="0"/>
              </a:ext>
            </a:extLst>
          </a:blip>
          <a:srcRect/>
          <a:stretch>
            <a:fillRect/>
          </a:stretch>
        </p:blipFill>
        <p:spPr bwMode="auto">
          <a:xfrm>
            <a:off x="2041071" y="1847288"/>
            <a:ext cx="7625443" cy="4275927"/>
          </a:xfrm>
          <a:prstGeom prst="rect">
            <a:avLst/>
          </a:prstGeom>
          <a:noFill/>
          <a:ln>
            <a:noFill/>
          </a:ln>
          <a:effectLst>
            <a:glow rad="101600">
              <a:srgbClr val="002060">
                <a:alpha val="60000"/>
              </a:srgbClr>
            </a:glow>
          </a:effectLst>
        </p:spPr>
      </p:pic>
    </p:spTree>
    <p:extLst>
      <p:ext uri="{BB962C8B-B14F-4D97-AF65-F5344CB8AC3E}">
        <p14:creationId xmlns:p14="http://schemas.microsoft.com/office/powerpoint/2010/main" val="1071779729"/>
      </p:ext>
    </p:extLst>
  </p:cSld>
  <p:clrMapOvr>
    <a:masterClrMapping/>
  </p:clrMapOvr>
  <mc:AlternateContent xmlns:mc="http://schemas.openxmlformats.org/markup-compatibility/2006" xmlns:p14="http://schemas.microsoft.com/office/powerpoint/2010/main">
    <mc:Choice Requires="p14">
      <p:transition spd="slow" p14:dur="1500" advClick="0" advTm="2000">
        <p:split orient="vert"/>
      </p:transition>
    </mc:Choice>
    <mc:Fallback xmlns="">
      <p:transition spd="slow" advClick="0" advTm="2000">
        <p:split orient="ver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IN" dirty="0"/>
              <a:t>Receptionist Login</a:t>
            </a:r>
          </a:p>
          <a:p>
            <a:endParaRPr lang="en-IN" dirty="0"/>
          </a:p>
        </p:txBody>
      </p:sp>
      <p:sp>
        <p:nvSpPr>
          <p:cNvPr id="3" name="Slide Number Placeholder 2"/>
          <p:cNvSpPr>
            <a:spLocks noGrp="1"/>
          </p:cNvSpPr>
          <p:nvPr>
            <p:ph type="sldNum" sz="quarter" idx="11"/>
          </p:nvPr>
        </p:nvSpPr>
        <p:spPr/>
        <p:txBody>
          <a:bodyPr/>
          <a:lstStyle/>
          <a:p>
            <a:fld id="{EECC7194-A4D0-457B-9D3E-53681723AFF7}" type="slidenum">
              <a:rPr lang="en-US" smtClean="0"/>
              <a:pPr/>
              <a:t>16</a:t>
            </a:fld>
            <a:endParaRPr lang="en-US" dirty="0"/>
          </a:p>
        </p:txBody>
      </p:sp>
      <p:sp>
        <p:nvSpPr>
          <p:cNvPr id="4" name="Title 3"/>
          <p:cNvSpPr>
            <a:spLocks noGrp="1"/>
          </p:cNvSpPr>
          <p:nvPr>
            <p:ph type="title"/>
          </p:nvPr>
        </p:nvSpPr>
        <p:spPr/>
        <p:txBody>
          <a:bodyPr/>
          <a:lstStyle/>
          <a:p>
            <a:r>
              <a:rPr lang="en-US" dirty="0"/>
              <a:t>Screen Design</a:t>
            </a:r>
            <a:endParaRPr lang="en-IN" dirty="0"/>
          </a:p>
        </p:txBody>
      </p:sp>
      <p:pic>
        <p:nvPicPr>
          <p:cNvPr id="5" name="Picture 4" descr="C:\Users\ADMIN\Desktop\Study\pic6.PNG"/>
          <p:cNvPicPr/>
          <p:nvPr/>
        </p:nvPicPr>
        <p:blipFill>
          <a:blip r:embed="rId2">
            <a:extLst>
              <a:ext uri="{28A0092B-C50C-407E-A947-70E740481C1C}">
                <a14:useLocalDpi xmlns:a14="http://schemas.microsoft.com/office/drawing/2010/main" val="0"/>
              </a:ext>
            </a:extLst>
          </a:blip>
          <a:srcRect/>
          <a:stretch>
            <a:fillRect/>
          </a:stretch>
        </p:blipFill>
        <p:spPr bwMode="auto">
          <a:xfrm>
            <a:off x="1712686" y="1838213"/>
            <a:ext cx="8360228" cy="4476121"/>
          </a:xfrm>
          <a:prstGeom prst="rect">
            <a:avLst/>
          </a:prstGeom>
          <a:noFill/>
          <a:ln>
            <a:noFill/>
          </a:ln>
          <a:effectLst>
            <a:glow rad="101600">
              <a:srgbClr val="002060">
                <a:alpha val="60000"/>
              </a:srgbClr>
            </a:glow>
          </a:effectLst>
        </p:spPr>
      </p:pic>
    </p:spTree>
    <p:extLst>
      <p:ext uri="{BB962C8B-B14F-4D97-AF65-F5344CB8AC3E}">
        <p14:creationId xmlns:p14="http://schemas.microsoft.com/office/powerpoint/2010/main" val="757344949"/>
      </p:ext>
    </p:extLst>
  </p:cSld>
  <p:clrMapOvr>
    <a:masterClrMapping/>
  </p:clrMapOvr>
  <mc:AlternateContent xmlns:mc="http://schemas.openxmlformats.org/markup-compatibility/2006" xmlns:p14="http://schemas.microsoft.com/office/powerpoint/2010/main">
    <mc:Choice Requires="p14">
      <p:transition spd="slow" p14:dur="1500" advClick="0" advTm="2000">
        <p:split orient="vert"/>
      </p:transition>
    </mc:Choice>
    <mc:Fallback xmlns="">
      <p:transition spd="slow" advClick="0" advTm="2000">
        <p:split orient="ver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Add  Receptionist</a:t>
            </a:r>
            <a:endParaRPr lang="en-IN" dirty="0"/>
          </a:p>
          <a:p>
            <a:endParaRPr lang="en-IN" dirty="0"/>
          </a:p>
        </p:txBody>
      </p:sp>
      <p:sp>
        <p:nvSpPr>
          <p:cNvPr id="3" name="Slide Number Placeholder 2"/>
          <p:cNvSpPr>
            <a:spLocks noGrp="1"/>
          </p:cNvSpPr>
          <p:nvPr>
            <p:ph type="sldNum" sz="quarter" idx="11"/>
          </p:nvPr>
        </p:nvSpPr>
        <p:spPr/>
        <p:txBody>
          <a:bodyPr/>
          <a:lstStyle/>
          <a:p>
            <a:fld id="{EECC7194-A4D0-457B-9D3E-53681723AFF7}" type="slidenum">
              <a:rPr lang="en-US" smtClean="0"/>
              <a:pPr/>
              <a:t>17</a:t>
            </a:fld>
            <a:endParaRPr lang="en-US" dirty="0"/>
          </a:p>
        </p:txBody>
      </p:sp>
      <p:sp>
        <p:nvSpPr>
          <p:cNvPr id="4" name="Title 3"/>
          <p:cNvSpPr>
            <a:spLocks noGrp="1"/>
          </p:cNvSpPr>
          <p:nvPr>
            <p:ph type="title"/>
          </p:nvPr>
        </p:nvSpPr>
        <p:spPr/>
        <p:txBody>
          <a:bodyPr/>
          <a:lstStyle/>
          <a:p>
            <a:r>
              <a:rPr lang="en-US" dirty="0"/>
              <a:t>Screen Design</a:t>
            </a:r>
            <a:endParaRPr lang="en-IN" dirty="0"/>
          </a:p>
        </p:txBody>
      </p:sp>
      <p:pic>
        <p:nvPicPr>
          <p:cNvPr id="5" name="Picture 4" descr="C:\Users\ADMIN\Desktop\Study\pic7.PNG"/>
          <p:cNvPicPr/>
          <p:nvPr/>
        </p:nvPicPr>
        <p:blipFill>
          <a:blip r:embed="rId2">
            <a:extLst>
              <a:ext uri="{28A0092B-C50C-407E-A947-70E740481C1C}">
                <a14:useLocalDpi xmlns:a14="http://schemas.microsoft.com/office/drawing/2010/main" val="0"/>
              </a:ext>
            </a:extLst>
          </a:blip>
          <a:srcRect/>
          <a:stretch>
            <a:fillRect/>
          </a:stretch>
        </p:blipFill>
        <p:spPr bwMode="auto">
          <a:xfrm>
            <a:off x="1915886" y="1765643"/>
            <a:ext cx="8201025" cy="4315492"/>
          </a:xfrm>
          <a:prstGeom prst="rect">
            <a:avLst/>
          </a:prstGeom>
          <a:noFill/>
          <a:ln>
            <a:noFill/>
          </a:ln>
          <a:effectLst>
            <a:glow rad="101600">
              <a:srgbClr val="002060">
                <a:alpha val="60000"/>
              </a:srgbClr>
            </a:glow>
          </a:effectLst>
        </p:spPr>
      </p:pic>
    </p:spTree>
    <p:extLst>
      <p:ext uri="{BB962C8B-B14F-4D97-AF65-F5344CB8AC3E}">
        <p14:creationId xmlns:p14="http://schemas.microsoft.com/office/powerpoint/2010/main" val="2544041371"/>
      </p:ext>
    </p:extLst>
  </p:cSld>
  <p:clrMapOvr>
    <a:masterClrMapping/>
  </p:clrMapOvr>
  <mc:AlternateContent xmlns:mc="http://schemas.openxmlformats.org/markup-compatibility/2006" xmlns:p14="http://schemas.microsoft.com/office/powerpoint/2010/main">
    <mc:Choice Requires="p14">
      <p:transition spd="slow" p14:dur="1500" advClick="0" advTm="2000">
        <p:split orient="vert"/>
      </p:transition>
    </mc:Choice>
    <mc:Fallback xmlns="">
      <p:transition spd="slow" advClick="0" advTm="2000">
        <p:split orient="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Add Patients</a:t>
            </a:r>
            <a:endParaRPr lang="en-IN" dirty="0"/>
          </a:p>
          <a:p>
            <a:endParaRPr lang="en-IN" dirty="0"/>
          </a:p>
        </p:txBody>
      </p:sp>
      <p:sp>
        <p:nvSpPr>
          <p:cNvPr id="3" name="Slide Number Placeholder 2"/>
          <p:cNvSpPr>
            <a:spLocks noGrp="1"/>
          </p:cNvSpPr>
          <p:nvPr>
            <p:ph type="sldNum" sz="quarter" idx="11"/>
          </p:nvPr>
        </p:nvSpPr>
        <p:spPr/>
        <p:txBody>
          <a:bodyPr/>
          <a:lstStyle/>
          <a:p>
            <a:fld id="{EECC7194-A4D0-457B-9D3E-53681723AFF7}" type="slidenum">
              <a:rPr lang="en-US" smtClean="0"/>
              <a:pPr/>
              <a:t>18</a:t>
            </a:fld>
            <a:endParaRPr lang="en-US" dirty="0"/>
          </a:p>
        </p:txBody>
      </p:sp>
      <p:sp>
        <p:nvSpPr>
          <p:cNvPr id="4" name="Title 3"/>
          <p:cNvSpPr>
            <a:spLocks noGrp="1"/>
          </p:cNvSpPr>
          <p:nvPr>
            <p:ph type="title"/>
          </p:nvPr>
        </p:nvSpPr>
        <p:spPr/>
        <p:txBody>
          <a:bodyPr/>
          <a:lstStyle/>
          <a:p>
            <a:r>
              <a:rPr lang="en-US" dirty="0"/>
              <a:t>Screen Design</a:t>
            </a:r>
            <a:endParaRPr lang="en-IN" dirty="0"/>
          </a:p>
        </p:txBody>
      </p:sp>
      <p:pic>
        <p:nvPicPr>
          <p:cNvPr id="5" name="Picture 4" descr="C:\Users\ADMIN\Desktop\Study\pic8.PNG"/>
          <p:cNvPicPr/>
          <p:nvPr/>
        </p:nvPicPr>
        <p:blipFill>
          <a:blip r:embed="rId2">
            <a:extLst>
              <a:ext uri="{28A0092B-C50C-407E-A947-70E740481C1C}">
                <a14:useLocalDpi xmlns:a14="http://schemas.microsoft.com/office/drawing/2010/main" val="0"/>
              </a:ext>
            </a:extLst>
          </a:blip>
          <a:srcRect/>
          <a:stretch>
            <a:fillRect/>
          </a:stretch>
        </p:blipFill>
        <p:spPr bwMode="auto">
          <a:xfrm>
            <a:off x="1553029" y="1992934"/>
            <a:ext cx="8374742" cy="4248830"/>
          </a:xfrm>
          <a:prstGeom prst="rect">
            <a:avLst/>
          </a:prstGeom>
          <a:noFill/>
          <a:ln>
            <a:noFill/>
          </a:ln>
          <a:effectLst>
            <a:glow rad="101600">
              <a:srgbClr val="002060">
                <a:alpha val="60000"/>
              </a:srgbClr>
            </a:glow>
          </a:effectLst>
        </p:spPr>
      </p:pic>
    </p:spTree>
    <p:extLst>
      <p:ext uri="{BB962C8B-B14F-4D97-AF65-F5344CB8AC3E}">
        <p14:creationId xmlns:p14="http://schemas.microsoft.com/office/powerpoint/2010/main" val="1263676435"/>
      </p:ext>
    </p:extLst>
  </p:cSld>
  <p:clrMapOvr>
    <a:masterClrMapping/>
  </p:clrMapOvr>
  <mc:AlternateContent xmlns:mc="http://schemas.openxmlformats.org/markup-compatibility/2006" xmlns:p14="http://schemas.microsoft.com/office/powerpoint/2010/main">
    <mc:Choice Requires="p14">
      <p:transition spd="slow" p14:dur="1500" advClick="0" advTm="2000">
        <p:split orient="vert"/>
      </p:transition>
    </mc:Choice>
    <mc:Fallback xmlns="">
      <p:transition spd="slow" advClick="0" advTm="2000">
        <p:split orient="ver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65E6333D-C549-4A57-B609-2FA2E790D9F1}"/>
              </a:ext>
            </a:extLst>
          </p:cNvPr>
          <p:cNvSpPr>
            <a:spLocks noGrp="1"/>
          </p:cNvSpPr>
          <p:nvPr>
            <p:ph type="body" sz="quarter" idx="12"/>
          </p:nvPr>
        </p:nvSpPr>
        <p:spPr>
          <a:xfrm>
            <a:off x="842474" y="668760"/>
            <a:ext cx="7559675" cy="360000"/>
          </a:xfrm>
          <a:noFill/>
        </p:spPr>
        <p:txBody>
          <a:bodyPr/>
          <a:lstStyle/>
          <a:p>
            <a:r>
              <a:rPr lang="en-US" dirty="0"/>
              <a:t>TESTING STRATEGIES:</a:t>
            </a:r>
          </a:p>
        </p:txBody>
      </p:sp>
      <p:sp>
        <p:nvSpPr>
          <p:cNvPr id="3" name="Slide Number Placeholder 2">
            <a:extLst>
              <a:ext uri="{FF2B5EF4-FFF2-40B4-BE49-F238E27FC236}">
                <a16:creationId xmlns="" xmlns:a16="http://schemas.microsoft.com/office/drawing/2014/main" id="{386B3C27-6F19-41D2-88CA-8A7CFB28C1F4}"/>
              </a:ext>
            </a:extLst>
          </p:cNvPr>
          <p:cNvSpPr>
            <a:spLocks noGrp="1"/>
          </p:cNvSpPr>
          <p:nvPr>
            <p:ph type="sldNum" sz="quarter" idx="11"/>
          </p:nvPr>
        </p:nvSpPr>
        <p:spPr/>
        <p:txBody>
          <a:bodyPr/>
          <a:lstStyle/>
          <a:p>
            <a:fld id="{EECC7194-A4D0-457B-9D3E-53681723AFF7}" type="slidenum">
              <a:rPr lang="en-US" smtClean="0"/>
              <a:pPr/>
              <a:t>19</a:t>
            </a:fld>
            <a:endParaRPr lang="en-US" dirty="0"/>
          </a:p>
        </p:txBody>
      </p:sp>
      <p:sp>
        <p:nvSpPr>
          <p:cNvPr id="4" name="Title 3">
            <a:extLst>
              <a:ext uri="{FF2B5EF4-FFF2-40B4-BE49-F238E27FC236}">
                <a16:creationId xmlns="" xmlns:a16="http://schemas.microsoft.com/office/drawing/2014/main" id="{A4A0D72C-D227-4776-9E3B-8D09F58D1747}"/>
              </a:ext>
            </a:extLst>
          </p:cNvPr>
          <p:cNvSpPr>
            <a:spLocks noGrp="1"/>
          </p:cNvSpPr>
          <p:nvPr>
            <p:ph type="title"/>
          </p:nvPr>
        </p:nvSpPr>
        <p:spPr>
          <a:xfrm>
            <a:off x="683888" y="168504"/>
            <a:ext cx="7560000" cy="370166"/>
          </a:xfrm>
        </p:spPr>
        <p:txBody>
          <a:bodyPr/>
          <a:lstStyle/>
          <a:p>
            <a:r>
              <a:rPr lang="en-US" dirty="0"/>
              <a:t>TESTING </a:t>
            </a:r>
          </a:p>
        </p:txBody>
      </p:sp>
      <p:sp>
        <p:nvSpPr>
          <p:cNvPr id="5" name="object 7" descr="Beige rectangle">
            <a:extLst>
              <a:ext uri="{FF2B5EF4-FFF2-40B4-BE49-F238E27FC236}">
                <a16:creationId xmlns="" xmlns:a16="http://schemas.microsoft.com/office/drawing/2014/main" id="{16593983-AEC5-4450-A5CD-B66EE3F91D94}"/>
              </a:ext>
            </a:extLst>
          </p:cNvPr>
          <p:cNvSpPr/>
          <p:nvPr/>
        </p:nvSpPr>
        <p:spPr bwMode="white">
          <a:xfrm flipV="1">
            <a:off x="683888" y="570623"/>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dirty="0"/>
          </a:p>
        </p:txBody>
      </p:sp>
      <p:sp>
        <p:nvSpPr>
          <p:cNvPr id="11" name="TextBox 10">
            <a:extLst>
              <a:ext uri="{FF2B5EF4-FFF2-40B4-BE49-F238E27FC236}">
                <a16:creationId xmlns="" xmlns:a16="http://schemas.microsoft.com/office/drawing/2014/main" id="{7A9B0272-590F-46CF-B03F-3D641F9F446E}"/>
              </a:ext>
            </a:extLst>
          </p:cNvPr>
          <p:cNvSpPr txBox="1"/>
          <p:nvPr/>
        </p:nvSpPr>
        <p:spPr>
          <a:xfrm>
            <a:off x="1043117" y="1028760"/>
            <a:ext cx="8068226" cy="5262979"/>
          </a:xfrm>
          <a:prstGeom prst="rect">
            <a:avLst/>
          </a:prstGeom>
          <a:noFill/>
        </p:spPr>
        <p:txBody>
          <a:bodyPr wrap="square" lIns="0" tIns="0" rIns="0" bIns="0" rtlCol="0">
            <a:spAutoFit/>
          </a:bodyPr>
          <a:lstStyle/>
          <a:p>
            <a:pPr lvl="0"/>
            <a:r>
              <a:rPr lang="en-US" sz="1600" b="1" dirty="0"/>
              <a:t>A) Unit testing —</a:t>
            </a:r>
            <a:endParaRPr lang="en-IN" sz="1600" b="1" dirty="0"/>
          </a:p>
          <a:p>
            <a:r>
              <a:rPr lang="en-US" sz="1600" dirty="0"/>
              <a:t>Test individual unit of DC Tested by - Developer</a:t>
            </a:r>
            <a:endParaRPr lang="en-IN" sz="1600" dirty="0"/>
          </a:p>
          <a:p>
            <a:r>
              <a:rPr lang="en-US" sz="1600" dirty="0"/>
              <a:t>Methodology - Test individual unit of DC</a:t>
            </a:r>
          </a:p>
          <a:p>
            <a:endParaRPr lang="en-IN" sz="1600" dirty="0"/>
          </a:p>
          <a:p>
            <a:pPr lvl="0"/>
            <a:r>
              <a:rPr lang="en-US" sz="1600" b="1" dirty="0"/>
              <a:t>B) Integration and System Testing –</a:t>
            </a:r>
            <a:endParaRPr lang="en-IN" sz="1600" b="1" dirty="0"/>
          </a:p>
          <a:p>
            <a:r>
              <a:rPr lang="en-US" sz="1600" dirty="0"/>
              <a:t>Integration testing test two or more than two integrated models System testing test functional and non-functional user requirement. Tested by - Tester</a:t>
            </a:r>
            <a:endParaRPr lang="en-IN" sz="1600" dirty="0"/>
          </a:p>
          <a:p>
            <a:r>
              <a:rPr lang="en-US" sz="1600" dirty="0"/>
              <a:t>Methodology - It is used for integrated model, functional and non- functional user requirement.</a:t>
            </a:r>
          </a:p>
          <a:p>
            <a:endParaRPr lang="en-IN" sz="1600" dirty="0"/>
          </a:p>
          <a:p>
            <a:pPr lvl="0"/>
            <a:r>
              <a:rPr lang="en-US" sz="1600" b="1" dirty="0"/>
              <a:t>C) Performance Testing -</a:t>
            </a:r>
            <a:endParaRPr lang="en-IN" sz="1600" b="1" dirty="0"/>
          </a:p>
          <a:p>
            <a:r>
              <a:rPr lang="en-US" sz="1600" dirty="0"/>
              <a:t>It measure performance / response under critical, load and stress condition.</a:t>
            </a:r>
            <a:endParaRPr lang="en-IN" sz="1600" dirty="0"/>
          </a:p>
          <a:p>
            <a:r>
              <a:rPr lang="en-US" sz="1600" dirty="0"/>
              <a:t>Tested by - Tester</a:t>
            </a:r>
            <a:endParaRPr lang="en-IN" sz="1600" dirty="0"/>
          </a:p>
          <a:p>
            <a:r>
              <a:rPr lang="en-US" sz="1600" dirty="0"/>
              <a:t>Methodology - Measure performance under critical, stress	and load system.</a:t>
            </a:r>
          </a:p>
          <a:p>
            <a:endParaRPr lang="en-IN" sz="1600" dirty="0"/>
          </a:p>
          <a:p>
            <a:pPr lvl="0"/>
            <a:r>
              <a:rPr lang="en-US" sz="1600" b="1" dirty="0"/>
              <a:t>D) Regression Testing -</a:t>
            </a:r>
            <a:endParaRPr lang="en-IN" sz="1600" b="1" dirty="0"/>
          </a:p>
          <a:p>
            <a:r>
              <a:rPr lang="en-US" sz="1600" dirty="0"/>
              <a:t>Used to uncover new errors in existing functionality after changes have been made.</a:t>
            </a:r>
            <a:endParaRPr lang="en-IN" sz="1600" dirty="0"/>
          </a:p>
          <a:p>
            <a:r>
              <a:rPr lang="en-US" sz="1600" dirty="0"/>
              <a:t>Tested by - Tester</a:t>
            </a:r>
            <a:endParaRPr lang="en-IN" sz="1600" dirty="0"/>
          </a:p>
          <a:p>
            <a:r>
              <a:rPr lang="en-US" sz="1600" dirty="0"/>
              <a:t>Methodology - Test system response after functional enhancements in existing system.</a:t>
            </a:r>
            <a:endParaRPr lang="en-IN" sz="1600" dirty="0"/>
          </a:p>
          <a:p>
            <a:r>
              <a:rPr lang="en-US" dirty="0"/>
              <a:t/>
            </a:r>
            <a:br>
              <a:rPr lang="en-US" dirty="0"/>
            </a:br>
            <a:endParaRPr lang="en-US" sz="2000" dirty="0">
              <a:solidFill>
                <a:schemeClr val="accent2"/>
              </a:solidFill>
              <a:latin typeface="+mj-lt"/>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979367296"/>
      </p:ext>
    </p:extLst>
  </p:cSld>
  <p:clrMapOvr>
    <a:masterClrMapping/>
  </p:clrMapOvr>
  <mc:AlternateContent xmlns:mc="http://schemas.openxmlformats.org/markup-compatibility/2006" xmlns:p14="http://schemas.microsoft.com/office/powerpoint/2010/main">
    <mc:Choice Requires="p14">
      <p:transition spd="slow" p14:dur="1500" advClick="0" advTm="2000">
        <p14:glitter pattern="hexagon"/>
      </p:transition>
    </mc:Choice>
    <mc:Fallback xmlns="">
      <p:transition spd="slow" advClick="0" advTm="200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 xmlns:a16="http://schemas.microsoft.com/office/drawing/2014/main" id="{5C84B00A-2062-4E70-8AD4-A114464A66DC}"/>
              </a:ext>
              <a:ext uri="{C183D7F6-B498-43B3-948B-1728B52AA6E4}">
                <adec:decorative xmlns="" xmlns:adec="http://schemas.microsoft.com/office/drawing/2017/decorative" val="1"/>
              </a:ext>
            </a:extLst>
          </p:cNvPr>
          <p:cNvSpPr/>
          <p:nvPr/>
        </p:nvSpPr>
        <p:spPr>
          <a:xfrm>
            <a:off x="1813003" y="2327410"/>
            <a:ext cx="9486367" cy="2650990"/>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 xmlns:a16="http://schemas.microsoft.com/office/drawing/2014/main" id="{AD429F02-7E8D-405F-86D3-2E794F83D8FE}"/>
              </a:ext>
            </a:extLst>
          </p:cNvPr>
          <p:cNvSpPr>
            <a:spLocks noGrp="1"/>
          </p:cNvSpPr>
          <p:nvPr>
            <p:ph type="sldNum" sz="quarter" idx="11"/>
          </p:nvPr>
        </p:nvSpPr>
        <p:spPr/>
        <p:txBody>
          <a:bodyPr/>
          <a:lstStyle/>
          <a:p>
            <a:fld id="{EECC7194-A4D0-457B-9D3E-53681723AFF7}" type="slidenum">
              <a:rPr lang="en-US" smtClean="0"/>
              <a:pPr/>
              <a:t>2</a:t>
            </a:fld>
            <a:endParaRPr lang="en-US" dirty="0"/>
          </a:p>
        </p:txBody>
      </p:sp>
      <p:sp>
        <p:nvSpPr>
          <p:cNvPr id="3" name="Text Placeholder 2">
            <a:extLst>
              <a:ext uri="{FF2B5EF4-FFF2-40B4-BE49-F238E27FC236}">
                <a16:creationId xmlns="" xmlns:a16="http://schemas.microsoft.com/office/drawing/2014/main" id="{1D7C3B75-767E-4A8C-803F-FA7025A67F7C}"/>
              </a:ext>
            </a:extLst>
          </p:cNvPr>
          <p:cNvSpPr>
            <a:spLocks noGrp="1"/>
          </p:cNvSpPr>
          <p:nvPr>
            <p:ph type="body" sz="quarter" idx="13"/>
          </p:nvPr>
        </p:nvSpPr>
        <p:spPr>
          <a:xfrm>
            <a:off x="5599719" y="2704668"/>
            <a:ext cx="1912935" cy="309081"/>
          </a:xfrm>
        </p:spPr>
        <p:txBody>
          <a:bodyPr/>
          <a:lstStyle/>
          <a:p>
            <a:r>
              <a:rPr lang="en-US" sz="1600" dirty="0"/>
              <a:t>9831581099</a:t>
            </a:r>
          </a:p>
        </p:txBody>
      </p:sp>
      <p:sp>
        <p:nvSpPr>
          <p:cNvPr id="4" name="Text Placeholder 3">
            <a:extLst>
              <a:ext uri="{FF2B5EF4-FFF2-40B4-BE49-F238E27FC236}">
                <a16:creationId xmlns="" xmlns:a16="http://schemas.microsoft.com/office/drawing/2014/main" id="{019EEC6C-3C57-4B01-80D3-53DFDB5F7853}"/>
              </a:ext>
            </a:extLst>
          </p:cNvPr>
          <p:cNvSpPr>
            <a:spLocks noGrp="1"/>
          </p:cNvSpPr>
          <p:nvPr>
            <p:ph type="body" sz="quarter" idx="14"/>
          </p:nvPr>
        </p:nvSpPr>
        <p:spPr>
          <a:xfrm>
            <a:off x="1813004" y="2339362"/>
            <a:ext cx="2034138" cy="365306"/>
          </a:xfrm>
          <a:prstGeom prst="roundRect">
            <a:avLst/>
          </a:prstGeom>
          <a:effectLst/>
        </p:spPr>
        <p:txBody>
          <a:bodyPr>
            <a:noAutofit/>
          </a:bodyPr>
          <a:lstStyle/>
          <a:p>
            <a:r>
              <a:rPr lang="en-US" sz="1800" dirty="0">
                <a:effectLst/>
                <a:latin typeface="Cambria" panose="02040503050406030204" pitchFamily="18" charset="0"/>
                <a:ea typeface="Cambria" panose="02040503050406030204" pitchFamily="18" charset="0"/>
                <a:cs typeface="Cambria" panose="02040503050406030204" pitchFamily="18" charset="0"/>
              </a:rPr>
              <a:t>Sayandeep</a:t>
            </a:r>
            <a:r>
              <a:rPr lang="en-US" sz="1800" spc="30" dirty="0">
                <a:effectLst/>
                <a:latin typeface="Cambria" panose="02040503050406030204" pitchFamily="18" charset="0"/>
                <a:ea typeface="Cambria" panose="02040503050406030204" pitchFamily="18" charset="0"/>
                <a:cs typeface="Cambria" panose="02040503050406030204" pitchFamily="18" charset="0"/>
              </a:rPr>
              <a:t> </a:t>
            </a:r>
            <a:r>
              <a:rPr lang="en-US" sz="1800" dirty="0">
                <a:effectLst/>
                <a:latin typeface="Cambria" panose="02040503050406030204" pitchFamily="18" charset="0"/>
                <a:ea typeface="Cambria" panose="02040503050406030204" pitchFamily="18" charset="0"/>
                <a:cs typeface="Cambria" panose="02040503050406030204" pitchFamily="18" charset="0"/>
              </a:rPr>
              <a:t>Mallick</a:t>
            </a:r>
            <a:r>
              <a:rPr lang="en-US" sz="1800" spc="40" dirty="0">
                <a:effectLst/>
                <a:latin typeface="Cambria" panose="02040503050406030204" pitchFamily="18" charset="0"/>
                <a:ea typeface="Cambria" panose="02040503050406030204" pitchFamily="18" charset="0"/>
                <a:cs typeface="Cambria" panose="02040503050406030204" pitchFamily="18" charset="0"/>
              </a:rPr>
              <a:t> </a:t>
            </a:r>
            <a:endParaRPr lang="en-US" sz="1600" noProof="1"/>
          </a:p>
        </p:txBody>
      </p:sp>
      <p:sp>
        <p:nvSpPr>
          <p:cNvPr id="7" name="Text Placeholder 6">
            <a:extLst>
              <a:ext uri="{FF2B5EF4-FFF2-40B4-BE49-F238E27FC236}">
                <a16:creationId xmlns="" xmlns:a16="http://schemas.microsoft.com/office/drawing/2014/main" id="{EF36C327-EB57-4A15-A015-B46391E9E732}"/>
              </a:ext>
            </a:extLst>
          </p:cNvPr>
          <p:cNvSpPr>
            <a:spLocks noGrp="1"/>
          </p:cNvSpPr>
          <p:nvPr>
            <p:ph type="body" sz="quarter" idx="17"/>
          </p:nvPr>
        </p:nvSpPr>
        <p:spPr>
          <a:xfrm>
            <a:off x="9265232" y="2709807"/>
            <a:ext cx="2034138" cy="245885"/>
          </a:xfrm>
        </p:spPr>
        <p:txBody>
          <a:bodyPr/>
          <a:lstStyle/>
          <a:p>
            <a:r>
              <a:rPr lang="en-US" sz="1600" dirty="0"/>
              <a:t>7439632377</a:t>
            </a:r>
          </a:p>
        </p:txBody>
      </p:sp>
      <p:sp>
        <p:nvSpPr>
          <p:cNvPr id="8" name="Text Placeholder 7">
            <a:extLst>
              <a:ext uri="{FF2B5EF4-FFF2-40B4-BE49-F238E27FC236}">
                <a16:creationId xmlns="" xmlns:a16="http://schemas.microsoft.com/office/drawing/2014/main" id="{C4044465-8F5D-4E03-90E0-7A3034CF8A69}"/>
              </a:ext>
            </a:extLst>
          </p:cNvPr>
          <p:cNvSpPr>
            <a:spLocks noGrp="1"/>
          </p:cNvSpPr>
          <p:nvPr>
            <p:ph type="body" sz="quarter" idx="18"/>
          </p:nvPr>
        </p:nvSpPr>
        <p:spPr>
          <a:xfrm>
            <a:off x="9265232" y="2311447"/>
            <a:ext cx="2034138" cy="398360"/>
          </a:xfrm>
          <a:prstGeom prst="roundRect">
            <a:avLst/>
          </a:prstGeom>
        </p:spPr>
        <p:txBody>
          <a:bodyPr>
            <a:normAutofit/>
          </a:bodyPr>
          <a:lstStyle/>
          <a:p>
            <a:r>
              <a:rPr lang="en-US" dirty="0"/>
              <a:t>Swastika Banerjee </a:t>
            </a:r>
            <a:endParaRPr lang="en-US" noProof="1"/>
          </a:p>
        </p:txBody>
      </p:sp>
      <p:sp>
        <p:nvSpPr>
          <p:cNvPr id="12" name="Text Placeholder 11">
            <a:extLst>
              <a:ext uri="{FF2B5EF4-FFF2-40B4-BE49-F238E27FC236}">
                <a16:creationId xmlns="" xmlns:a16="http://schemas.microsoft.com/office/drawing/2014/main" id="{AF5648F8-8F3A-42B3-BEE2-8FFE23B20945}"/>
              </a:ext>
            </a:extLst>
          </p:cNvPr>
          <p:cNvSpPr>
            <a:spLocks noGrp="1"/>
          </p:cNvSpPr>
          <p:nvPr>
            <p:ph type="body" sz="quarter" idx="26"/>
          </p:nvPr>
        </p:nvSpPr>
        <p:spPr>
          <a:xfrm>
            <a:off x="1813002" y="4695520"/>
            <a:ext cx="2034138" cy="245885"/>
          </a:xfrm>
        </p:spPr>
        <p:txBody>
          <a:bodyPr/>
          <a:lstStyle/>
          <a:p>
            <a:r>
              <a:rPr lang="en-US" sz="1800" dirty="0">
                <a:effectLst/>
                <a:latin typeface="Cambria" panose="02040503050406030204" pitchFamily="18" charset="0"/>
                <a:ea typeface="Cambria" panose="02040503050406030204" pitchFamily="18" charset="0"/>
                <a:cs typeface="Cambria" panose="02040503050406030204" pitchFamily="18" charset="0"/>
              </a:rPr>
              <a:t>9330331836</a:t>
            </a:r>
            <a:endParaRPr lang="en-US" dirty="0"/>
          </a:p>
        </p:txBody>
      </p:sp>
      <p:sp>
        <p:nvSpPr>
          <p:cNvPr id="13" name="Text Placeholder 12">
            <a:extLst>
              <a:ext uri="{FF2B5EF4-FFF2-40B4-BE49-F238E27FC236}">
                <a16:creationId xmlns="" xmlns:a16="http://schemas.microsoft.com/office/drawing/2014/main" id="{756F0BBC-32F1-4620-B380-877B895D8342}"/>
              </a:ext>
            </a:extLst>
          </p:cNvPr>
          <p:cNvSpPr>
            <a:spLocks noGrp="1"/>
          </p:cNvSpPr>
          <p:nvPr>
            <p:ph type="body" sz="quarter" idx="27"/>
          </p:nvPr>
        </p:nvSpPr>
        <p:spPr>
          <a:xfrm>
            <a:off x="5539117" y="2327410"/>
            <a:ext cx="2034138" cy="382397"/>
          </a:xfrm>
          <a:prstGeom prst="roundRect">
            <a:avLst/>
          </a:prstGeom>
        </p:spPr>
        <p:txBody>
          <a:bodyPr/>
          <a:lstStyle/>
          <a:p>
            <a:r>
              <a:rPr lang="en-US" dirty="0"/>
              <a:t>Sayan Bhattacharya </a:t>
            </a:r>
            <a:endParaRPr lang="en-US" noProof="1"/>
          </a:p>
        </p:txBody>
      </p:sp>
      <p:sp>
        <p:nvSpPr>
          <p:cNvPr id="14" name="Text Placeholder 13">
            <a:extLst>
              <a:ext uri="{FF2B5EF4-FFF2-40B4-BE49-F238E27FC236}">
                <a16:creationId xmlns="" xmlns:a16="http://schemas.microsoft.com/office/drawing/2014/main" id="{5B295A8B-B83E-4EE4-8FA9-BA532E65E574}"/>
              </a:ext>
            </a:extLst>
          </p:cNvPr>
          <p:cNvSpPr>
            <a:spLocks noGrp="1"/>
          </p:cNvSpPr>
          <p:nvPr>
            <p:ph type="body" sz="quarter" idx="28"/>
          </p:nvPr>
        </p:nvSpPr>
        <p:spPr>
          <a:xfrm>
            <a:off x="1813004" y="2646461"/>
            <a:ext cx="2034138" cy="360446"/>
          </a:xfrm>
        </p:spPr>
        <p:txBody>
          <a:bodyPr/>
          <a:lstStyle/>
          <a:p>
            <a:r>
              <a:rPr lang="en-US" sz="1800" dirty="0">
                <a:effectLst/>
                <a:latin typeface="Cambria" panose="02040503050406030204" pitchFamily="18" charset="0"/>
                <a:ea typeface="Cambria" panose="02040503050406030204" pitchFamily="18" charset="0"/>
                <a:cs typeface="Cambria" panose="02040503050406030204" pitchFamily="18" charset="0"/>
              </a:rPr>
              <a:t>8017015575</a:t>
            </a:r>
            <a:endParaRPr lang="en-US" dirty="0"/>
          </a:p>
        </p:txBody>
      </p:sp>
      <p:sp>
        <p:nvSpPr>
          <p:cNvPr id="21" name="Title 20">
            <a:extLst>
              <a:ext uri="{FF2B5EF4-FFF2-40B4-BE49-F238E27FC236}">
                <a16:creationId xmlns="" xmlns:a16="http://schemas.microsoft.com/office/drawing/2014/main" id="{BC5F3A4A-2857-4A67-818B-E62AB2121E48}"/>
              </a:ext>
            </a:extLst>
          </p:cNvPr>
          <p:cNvSpPr>
            <a:spLocks noGrp="1"/>
          </p:cNvSpPr>
          <p:nvPr>
            <p:ph type="title"/>
          </p:nvPr>
        </p:nvSpPr>
        <p:spPr>
          <a:solidFill>
            <a:schemeClr val="tx2">
              <a:lumMod val="90000"/>
              <a:lumOff val="10000"/>
            </a:schemeClr>
          </a:solidFill>
          <a:ln>
            <a:solidFill>
              <a:schemeClr val="accent5">
                <a:lumMod val="60000"/>
                <a:lumOff val="40000"/>
              </a:schemeClr>
            </a:solidFill>
          </a:ln>
        </p:spPr>
        <p:txBody>
          <a:bodyPr/>
          <a:lstStyle/>
          <a:p>
            <a:r>
              <a:rPr lang="en-US" dirty="0"/>
              <a:t>THE  TEAM</a:t>
            </a:r>
          </a:p>
        </p:txBody>
      </p:sp>
      <p:sp>
        <p:nvSpPr>
          <p:cNvPr id="22" name="object 7" descr="Beige rectangle">
            <a:extLst>
              <a:ext uri="{FF2B5EF4-FFF2-40B4-BE49-F238E27FC236}">
                <a16:creationId xmlns="" xmlns:a16="http://schemas.microsoft.com/office/drawing/2014/main" id="{FEEE4553-844E-49F9-8166-2F2E938E3677}"/>
              </a:ext>
            </a:extLst>
          </p:cNvPr>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6">
                <a:lumMod val="60000"/>
                <a:lumOff val="40000"/>
              </a:schemeClr>
            </a:solidFill>
          </a:ln>
        </p:spPr>
        <p:txBody>
          <a:bodyPr wrap="square" lIns="0" tIns="0" rIns="0" bIns="0" rtlCol="0"/>
          <a:lstStyle/>
          <a:p>
            <a:endParaRPr dirty="0"/>
          </a:p>
        </p:txBody>
      </p:sp>
      <p:sp>
        <p:nvSpPr>
          <p:cNvPr id="16" name="Text Placeholder 14">
            <a:extLst>
              <a:ext uri="{FF2B5EF4-FFF2-40B4-BE49-F238E27FC236}">
                <a16:creationId xmlns="" xmlns:a16="http://schemas.microsoft.com/office/drawing/2014/main" id="{E876D073-6101-C0DB-690C-769656EBD027}"/>
              </a:ext>
            </a:extLst>
          </p:cNvPr>
          <p:cNvSpPr txBox="1">
            <a:spLocks/>
          </p:cNvSpPr>
          <p:nvPr/>
        </p:nvSpPr>
        <p:spPr>
          <a:xfrm>
            <a:off x="1813002" y="4323123"/>
            <a:ext cx="2034138" cy="360445"/>
          </a:xfrm>
          <a:prstGeom prst="roundRect">
            <a:avLst/>
          </a:prstGeom>
          <a:solidFill>
            <a:schemeClr val="tx2"/>
          </a:solidFill>
        </p:spPr>
        <p:txBody>
          <a:bodyPr vert="horz" lIns="0" tIns="0" rIns="0" bIns="0" rtlCol="0" anchor="ctr">
            <a:normAutofit/>
          </a:bodyPr>
          <a:lstStyle>
            <a:lvl1pPr marL="0" indent="0" algn="ctr" defTabSz="914400" rtl="0" eaLnBrk="1" latinLnBrk="0" hangingPunct="1">
              <a:lnSpc>
                <a:spcPct val="100000"/>
              </a:lnSpc>
              <a:spcBef>
                <a:spcPts val="0"/>
              </a:spcBef>
              <a:spcAft>
                <a:spcPts val="1000"/>
              </a:spcAft>
              <a:buClr>
                <a:schemeClr val="accent2"/>
              </a:buClr>
              <a:buFont typeface="Arial" panose="020B0604020202020204" pitchFamily="34" charset="0"/>
              <a:buNone/>
              <a:defRPr sz="1800" b="0" kern="1200" cap="none" baseline="0">
                <a:solidFill>
                  <a:schemeClr val="accent1"/>
                </a:solidFill>
                <a:latin typeface="+mj-lt"/>
                <a:ea typeface="+mn-ea"/>
                <a:cs typeface="+mn-cs"/>
              </a:defRPr>
            </a:lvl1pPr>
            <a:lvl2pPr marL="266700" indent="0" algn="l" defTabSz="914400" rtl="0" eaLnBrk="1" latinLnBrk="0" hangingPunct="1">
              <a:lnSpc>
                <a:spcPct val="100000"/>
              </a:lnSpc>
              <a:spcBef>
                <a:spcPts val="0"/>
              </a:spcBef>
              <a:spcAft>
                <a:spcPts val="1000"/>
              </a:spcAft>
              <a:buClr>
                <a:schemeClr val="accent2"/>
              </a:buClr>
              <a:buFontTx/>
              <a:buNone/>
              <a:defRPr sz="1400" kern="1200">
                <a:solidFill>
                  <a:schemeClr val="bg1"/>
                </a:solidFill>
                <a:latin typeface="+mn-lt"/>
                <a:ea typeface="+mn-ea"/>
                <a:cs typeface="+mn-cs"/>
              </a:defRPr>
            </a:lvl2pPr>
            <a:lvl3pPr marL="447675" indent="0"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None/>
              <a:defRPr sz="1200" kern="1200">
                <a:solidFill>
                  <a:schemeClr val="bg1"/>
                </a:solidFill>
                <a:latin typeface="+mn-lt"/>
                <a:ea typeface="+mn-ea"/>
                <a:cs typeface="+mn-cs"/>
              </a:defRPr>
            </a:lvl3pPr>
            <a:lvl4pPr marL="628650" indent="0"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None/>
              <a:defRPr sz="1000" kern="1200">
                <a:solidFill>
                  <a:schemeClr val="bg1"/>
                </a:solidFill>
                <a:latin typeface="+mn-lt"/>
                <a:ea typeface="+mn-ea"/>
                <a:cs typeface="+mn-cs"/>
              </a:defRPr>
            </a:lvl4pPr>
            <a:lvl5pPr marL="809625" indent="0" algn="l" defTabSz="914400" rtl="0" eaLnBrk="1" latinLnBrk="0" hangingPunct="1">
              <a:lnSpc>
                <a:spcPct val="100000"/>
              </a:lnSpc>
              <a:spcBef>
                <a:spcPts val="0"/>
              </a:spcBef>
              <a:spcAft>
                <a:spcPts val="1000"/>
              </a:spcAft>
              <a:buFont typeface="Arial" panose="020B0604020202020204" pitchFamily="34" charset="0"/>
              <a:buNone/>
              <a:defRPr sz="1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effectLst/>
                <a:latin typeface="Cambria" panose="02040503050406030204" pitchFamily="18" charset="0"/>
                <a:ea typeface="Cambria" panose="02040503050406030204" pitchFamily="18" charset="0"/>
                <a:cs typeface="Cambria" panose="02040503050406030204" pitchFamily="18" charset="0"/>
              </a:rPr>
              <a:t>Ritwik Saha</a:t>
            </a:r>
            <a:r>
              <a:rPr lang="en-US" sz="1800" spc="-15" dirty="0">
                <a:effectLst/>
                <a:latin typeface="Cambria" panose="02040503050406030204" pitchFamily="18" charset="0"/>
                <a:ea typeface="Cambria" panose="02040503050406030204" pitchFamily="18" charset="0"/>
                <a:cs typeface="Cambria" panose="02040503050406030204" pitchFamily="18" charset="0"/>
              </a:rPr>
              <a:t> </a:t>
            </a:r>
            <a:r>
              <a:rPr lang="en-US" dirty="0"/>
              <a:t> </a:t>
            </a:r>
            <a:endParaRPr lang="en-US" noProof="1"/>
          </a:p>
        </p:txBody>
      </p:sp>
      <p:sp>
        <p:nvSpPr>
          <p:cNvPr id="17" name="Text Placeholder 14">
            <a:extLst>
              <a:ext uri="{FF2B5EF4-FFF2-40B4-BE49-F238E27FC236}">
                <a16:creationId xmlns="" xmlns:a16="http://schemas.microsoft.com/office/drawing/2014/main" id="{E876D073-6101-C0DB-690C-769656EBD027}"/>
              </a:ext>
            </a:extLst>
          </p:cNvPr>
          <p:cNvSpPr txBox="1">
            <a:spLocks/>
          </p:cNvSpPr>
          <p:nvPr/>
        </p:nvSpPr>
        <p:spPr>
          <a:xfrm>
            <a:off x="5539117" y="4323122"/>
            <a:ext cx="2034138" cy="360445"/>
          </a:xfrm>
          <a:prstGeom prst="roundRect">
            <a:avLst/>
          </a:prstGeom>
          <a:solidFill>
            <a:schemeClr val="tx2"/>
          </a:solidFill>
        </p:spPr>
        <p:txBody>
          <a:bodyPr vert="horz" lIns="0" tIns="0" rIns="0" bIns="0" rtlCol="0" anchor="ctr">
            <a:normAutofit/>
          </a:bodyPr>
          <a:lstStyle>
            <a:lvl1pPr marL="0" indent="0" algn="ctr" defTabSz="914400" rtl="0" eaLnBrk="1" latinLnBrk="0" hangingPunct="1">
              <a:lnSpc>
                <a:spcPct val="100000"/>
              </a:lnSpc>
              <a:spcBef>
                <a:spcPts val="0"/>
              </a:spcBef>
              <a:spcAft>
                <a:spcPts val="1000"/>
              </a:spcAft>
              <a:buClr>
                <a:schemeClr val="accent2"/>
              </a:buClr>
              <a:buFont typeface="Arial" panose="020B0604020202020204" pitchFamily="34" charset="0"/>
              <a:buNone/>
              <a:defRPr sz="1800" b="0" kern="1200" cap="none" baseline="0">
                <a:solidFill>
                  <a:schemeClr val="accent1"/>
                </a:solidFill>
                <a:latin typeface="+mj-lt"/>
                <a:ea typeface="+mn-ea"/>
                <a:cs typeface="+mn-cs"/>
              </a:defRPr>
            </a:lvl1pPr>
            <a:lvl2pPr marL="266700" indent="0" algn="l" defTabSz="914400" rtl="0" eaLnBrk="1" latinLnBrk="0" hangingPunct="1">
              <a:lnSpc>
                <a:spcPct val="100000"/>
              </a:lnSpc>
              <a:spcBef>
                <a:spcPts val="0"/>
              </a:spcBef>
              <a:spcAft>
                <a:spcPts val="1000"/>
              </a:spcAft>
              <a:buClr>
                <a:schemeClr val="accent2"/>
              </a:buClr>
              <a:buFontTx/>
              <a:buNone/>
              <a:defRPr sz="1400" kern="1200">
                <a:solidFill>
                  <a:schemeClr val="bg1"/>
                </a:solidFill>
                <a:latin typeface="+mn-lt"/>
                <a:ea typeface="+mn-ea"/>
                <a:cs typeface="+mn-cs"/>
              </a:defRPr>
            </a:lvl2pPr>
            <a:lvl3pPr marL="447675" indent="0"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None/>
              <a:defRPr sz="1200" kern="1200">
                <a:solidFill>
                  <a:schemeClr val="bg1"/>
                </a:solidFill>
                <a:latin typeface="+mn-lt"/>
                <a:ea typeface="+mn-ea"/>
                <a:cs typeface="+mn-cs"/>
              </a:defRPr>
            </a:lvl3pPr>
            <a:lvl4pPr marL="628650" indent="0"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None/>
              <a:defRPr sz="1000" kern="1200">
                <a:solidFill>
                  <a:schemeClr val="bg1"/>
                </a:solidFill>
                <a:latin typeface="+mn-lt"/>
                <a:ea typeface="+mn-ea"/>
                <a:cs typeface="+mn-cs"/>
              </a:defRPr>
            </a:lvl4pPr>
            <a:lvl5pPr marL="809625" indent="0" algn="l" defTabSz="914400" rtl="0" eaLnBrk="1" latinLnBrk="0" hangingPunct="1">
              <a:lnSpc>
                <a:spcPct val="100000"/>
              </a:lnSpc>
              <a:spcBef>
                <a:spcPts val="0"/>
              </a:spcBef>
              <a:spcAft>
                <a:spcPts val="1000"/>
              </a:spcAft>
              <a:buFont typeface="Arial" panose="020B0604020202020204" pitchFamily="34" charset="0"/>
              <a:buNone/>
              <a:defRPr sz="1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latin typeface="Cambria" panose="02040503050406030204" pitchFamily="18" charset="0"/>
                <a:ea typeface="Cambria" panose="02040503050406030204" pitchFamily="18" charset="0"/>
                <a:cs typeface="Cambria" panose="02040503050406030204" pitchFamily="18" charset="0"/>
              </a:rPr>
              <a:t>Pritikana </a:t>
            </a:r>
            <a:r>
              <a:rPr lang="en-US" dirty="0" err="1" smtClean="0">
                <a:latin typeface="Cambria" panose="02040503050406030204" pitchFamily="18" charset="0"/>
                <a:ea typeface="Cambria" panose="02040503050406030204" pitchFamily="18" charset="0"/>
                <a:cs typeface="Cambria" panose="02040503050406030204" pitchFamily="18" charset="0"/>
              </a:rPr>
              <a:t>Mondal</a:t>
            </a:r>
            <a:r>
              <a:rPr lang="en-US" dirty="0" smtClean="0">
                <a:latin typeface="Cambria" panose="02040503050406030204" pitchFamily="18" charset="0"/>
                <a:ea typeface="Cambria" panose="02040503050406030204" pitchFamily="18" charset="0"/>
                <a:cs typeface="Cambria" panose="02040503050406030204" pitchFamily="18" charset="0"/>
              </a:rPr>
              <a:t> </a:t>
            </a:r>
            <a:r>
              <a:rPr lang="en-US" sz="1800" spc="-15" dirty="0" smtClean="0">
                <a:effectLst/>
                <a:latin typeface="Cambria" panose="02040503050406030204" pitchFamily="18" charset="0"/>
                <a:ea typeface="Cambria" panose="02040503050406030204" pitchFamily="18" charset="0"/>
                <a:cs typeface="Cambria" panose="02040503050406030204" pitchFamily="18" charset="0"/>
              </a:rPr>
              <a:t> </a:t>
            </a:r>
            <a:r>
              <a:rPr lang="en-US" dirty="0" smtClean="0"/>
              <a:t> </a:t>
            </a:r>
            <a:endParaRPr lang="en-US" noProof="1"/>
          </a:p>
        </p:txBody>
      </p:sp>
      <p:sp>
        <p:nvSpPr>
          <p:cNvPr id="18" name="Text Placeholder 14">
            <a:extLst>
              <a:ext uri="{FF2B5EF4-FFF2-40B4-BE49-F238E27FC236}">
                <a16:creationId xmlns="" xmlns:a16="http://schemas.microsoft.com/office/drawing/2014/main" id="{E876D073-6101-C0DB-690C-769656EBD027}"/>
              </a:ext>
            </a:extLst>
          </p:cNvPr>
          <p:cNvSpPr txBox="1">
            <a:spLocks/>
          </p:cNvSpPr>
          <p:nvPr/>
        </p:nvSpPr>
        <p:spPr>
          <a:xfrm>
            <a:off x="9265233" y="4324500"/>
            <a:ext cx="2034138" cy="360445"/>
          </a:xfrm>
          <a:prstGeom prst="roundRect">
            <a:avLst/>
          </a:prstGeom>
          <a:solidFill>
            <a:schemeClr val="tx2"/>
          </a:solidFill>
        </p:spPr>
        <p:txBody>
          <a:bodyPr vert="horz" lIns="0" tIns="0" rIns="0" bIns="0" rtlCol="0" anchor="ctr">
            <a:normAutofit/>
          </a:bodyPr>
          <a:lstStyle>
            <a:lvl1pPr marL="0" indent="0" algn="ctr" defTabSz="914400" rtl="0" eaLnBrk="1" latinLnBrk="0" hangingPunct="1">
              <a:lnSpc>
                <a:spcPct val="100000"/>
              </a:lnSpc>
              <a:spcBef>
                <a:spcPts val="0"/>
              </a:spcBef>
              <a:spcAft>
                <a:spcPts val="1000"/>
              </a:spcAft>
              <a:buClr>
                <a:schemeClr val="accent2"/>
              </a:buClr>
              <a:buFont typeface="Arial" panose="020B0604020202020204" pitchFamily="34" charset="0"/>
              <a:buNone/>
              <a:defRPr sz="1800" b="0" kern="1200" cap="none" baseline="0">
                <a:solidFill>
                  <a:schemeClr val="accent1"/>
                </a:solidFill>
                <a:latin typeface="+mj-lt"/>
                <a:ea typeface="+mn-ea"/>
                <a:cs typeface="+mn-cs"/>
              </a:defRPr>
            </a:lvl1pPr>
            <a:lvl2pPr marL="266700" indent="0" algn="l" defTabSz="914400" rtl="0" eaLnBrk="1" latinLnBrk="0" hangingPunct="1">
              <a:lnSpc>
                <a:spcPct val="100000"/>
              </a:lnSpc>
              <a:spcBef>
                <a:spcPts val="0"/>
              </a:spcBef>
              <a:spcAft>
                <a:spcPts val="1000"/>
              </a:spcAft>
              <a:buClr>
                <a:schemeClr val="accent2"/>
              </a:buClr>
              <a:buFontTx/>
              <a:buNone/>
              <a:defRPr sz="1400" kern="1200">
                <a:solidFill>
                  <a:schemeClr val="bg1"/>
                </a:solidFill>
                <a:latin typeface="+mn-lt"/>
                <a:ea typeface="+mn-ea"/>
                <a:cs typeface="+mn-cs"/>
              </a:defRPr>
            </a:lvl2pPr>
            <a:lvl3pPr marL="447675" indent="0"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None/>
              <a:defRPr sz="1200" kern="1200">
                <a:solidFill>
                  <a:schemeClr val="bg1"/>
                </a:solidFill>
                <a:latin typeface="+mn-lt"/>
                <a:ea typeface="+mn-ea"/>
                <a:cs typeface="+mn-cs"/>
              </a:defRPr>
            </a:lvl3pPr>
            <a:lvl4pPr marL="628650" indent="0"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None/>
              <a:defRPr sz="1000" kern="1200">
                <a:solidFill>
                  <a:schemeClr val="bg1"/>
                </a:solidFill>
                <a:latin typeface="+mn-lt"/>
                <a:ea typeface="+mn-ea"/>
                <a:cs typeface="+mn-cs"/>
              </a:defRPr>
            </a:lvl4pPr>
            <a:lvl5pPr marL="809625" indent="0" algn="l" defTabSz="914400" rtl="0" eaLnBrk="1" latinLnBrk="0" hangingPunct="1">
              <a:lnSpc>
                <a:spcPct val="100000"/>
              </a:lnSpc>
              <a:spcBef>
                <a:spcPts val="0"/>
              </a:spcBef>
              <a:spcAft>
                <a:spcPts val="1000"/>
              </a:spcAft>
              <a:buFont typeface="Arial" panose="020B0604020202020204" pitchFamily="34" charset="0"/>
              <a:buNone/>
              <a:defRPr sz="1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smtClean="0">
                <a:effectLst/>
                <a:latin typeface="Cambria" panose="02040503050406030204" pitchFamily="18" charset="0"/>
                <a:ea typeface="Cambria" panose="02040503050406030204" pitchFamily="18" charset="0"/>
                <a:cs typeface="Cambria" panose="02040503050406030204" pitchFamily="18" charset="0"/>
              </a:rPr>
              <a:t>Manisha Kumari</a:t>
            </a:r>
            <a:endParaRPr lang="en-US" noProof="1"/>
          </a:p>
        </p:txBody>
      </p:sp>
      <p:sp>
        <p:nvSpPr>
          <p:cNvPr id="6" name="Rectangle 5"/>
          <p:cNvSpPr/>
          <p:nvPr/>
        </p:nvSpPr>
        <p:spPr>
          <a:xfrm>
            <a:off x="5822652" y="4678690"/>
            <a:ext cx="1467068" cy="369332"/>
          </a:xfrm>
          <a:prstGeom prst="rect">
            <a:avLst/>
          </a:prstGeom>
        </p:spPr>
        <p:txBody>
          <a:bodyPr wrap="none">
            <a:spAutoFit/>
          </a:bodyPr>
          <a:lstStyle/>
          <a:p>
            <a:r>
              <a:rPr lang="en-US" dirty="0" smtClean="0">
                <a:solidFill>
                  <a:schemeClr val="bg1"/>
                </a:solidFill>
                <a:latin typeface="Cambria" panose="02040503050406030204" pitchFamily="18" charset="0"/>
                <a:ea typeface="Cambria" panose="02040503050406030204" pitchFamily="18" charset="0"/>
                <a:cs typeface="Cambria" panose="02040503050406030204" pitchFamily="18" charset="0"/>
              </a:rPr>
              <a:t>7029302254</a:t>
            </a:r>
            <a:endParaRPr lang="en-US" dirty="0">
              <a:solidFill>
                <a:schemeClr val="bg1"/>
              </a:solidFill>
            </a:endParaRPr>
          </a:p>
        </p:txBody>
      </p:sp>
      <p:sp>
        <p:nvSpPr>
          <p:cNvPr id="10" name="Rectangle 9"/>
          <p:cNvSpPr/>
          <p:nvPr/>
        </p:nvSpPr>
        <p:spPr>
          <a:xfrm>
            <a:off x="9548767" y="4695520"/>
            <a:ext cx="1467068" cy="369332"/>
          </a:xfrm>
          <a:prstGeom prst="rect">
            <a:avLst/>
          </a:prstGeom>
        </p:spPr>
        <p:txBody>
          <a:bodyPr wrap="square">
            <a:spAutoFit/>
          </a:bodyPr>
          <a:lstStyle/>
          <a:p>
            <a:r>
              <a:rPr lang="en-US" dirty="0" smtClean="0">
                <a:solidFill>
                  <a:schemeClr val="bg1"/>
                </a:solidFill>
                <a:latin typeface="Cambria" panose="02040503050406030204" pitchFamily="18" charset="0"/>
                <a:ea typeface="Cambria" panose="02040503050406030204" pitchFamily="18" charset="0"/>
                <a:cs typeface="Cambria" panose="02040503050406030204" pitchFamily="18" charset="0"/>
              </a:rPr>
              <a:t>7477436903</a:t>
            </a:r>
            <a:endParaRPr lang="en-US" dirty="0"/>
          </a:p>
        </p:txBody>
      </p:sp>
    </p:spTree>
    <p:extLst>
      <p:ext uri="{BB962C8B-B14F-4D97-AF65-F5344CB8AC3E}">
        <p14:creationId xmlns:p14="http://schemas.microsoft.com/office/powerpoint/2010/main" val="786406106"/>
      </p:ext>
    </p:extLst>
  </p:cSld>
  <p:clrMapOvr>
    <a:masterClrMapping/>
  </p:clrMapOvr>
  <p:transition spd="slow" advClick="0" advTm="2000">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8" name="Picture Placeholder 47" descr="Doctor pointing at CAT scans">
            <a:extLst>
              <a:ext uri="{FF2B5EF4-FFF2-40B4-BE49-F238E27FC236}">
                <a16:creationId xmlns="" xmlns:a16="http://schemas.microsoft.com/office/drawing/2014/main" id="{51DAB4F3-6A41-481C-8A3E-932EDFC9FEDE}"/>
              </a:ext>
            </a:extLst>
          </p:cNvPr>
          <p:cNvPicPr>
            <a:picLocks noGrp="1" noChangeAspect="1"/>
          </p:cNvPicPr>
          <p:nvPr>
            <p:ph type="pic" sz="quarter" idx="12"/>
          </p:nvPr>
        </p:nvPicPr>
        <p:blipFill>
          <a:blip r:embed="rId2" cstate="screen">
            <a:extLst>
              <a:ext uri="{28A0092B-C50C-407E-A947-70E740481C1C}">
                <a14:useLocalDpi xmlns:a14="http://schemas.microsoft.com/office/drawing/2010/main"/>
              </a:ext>
            </a:extLst>
          </a:blip>
          <a:srcRect/>
          <a:stretch>
            <a:fillRect/>
          </a:stretch>
        </p:blipFill>
        <p:spPr>
          <a:xfrm>
            <a:off x="180000" y="179109"/>
            <a:ext cx="11832000" cy="6513922"/>
          </a:xfrm>
        </p:spPr>
      </p:pic>
      <p:sp>
        <p:nvSpPr>
          <p:cNvPr id="51" name="Rectangle 50">
            <a:extLst>
              <a:ext uri="{FF2B5EF4-FFF2-40B4-BE49-F238E27FC236}">
                <a16:creationId xmlns="" xmlns:a16="http://schemas.microsoft.com/office/drawing/2014/main" id="{3CBC84C2-2B48-4B15-A420-8B5F2BDE2398}"/>
              </a:ext>
              <a:ext uri="{C183D7F6-B498-43B3-948B-1728B52AA6E4}">
                <adec:decorative xmlns="" xmlns:adec="http://schemas.microsoft.com/office/drawing/2017/decorative" val="1"/>
              </a:ext>
            </a:extLst>
          </p:cNvPr>
          <p:cNvSpPr/>
          <p:nvPr/>
        </p:nvSpPr>
        <p:spPr>
          <a:xfrm>
            <a:off x="0" y="0"/>
            <a:ext cx="12192000" cy="6858000"/>
          </a:xfrm>
          <a:prstGeom prst="rect">
            <a:avLst/>
          </a:prstGeom>
          <a:solidFill>
            <a:srgbClr val="00206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 xmlns:a16="http://schemas.microsoft.com/office/drawing/2014/main" id="{E34E91A8-F608-453C-810A-BE991818063F}"/>
              </a:ext>
            </a:extLst>
          </p:cNvPr>
          <p:cNvSpPr>
            <a:spLocks noGrp="1"/>
          </p:cNvSpPr>
          <p:nvPr>
            <p:ph type="title"/>
          </p:nvPr>
        </p:nvSpPr>
        <p:spPr/>
        <p:txBody>
          <a:bodyPr/>
          <a:lstStyle/>
          <a:p>
            <a:r>
              <a:rPr lang="en-US" dirty="0"/>
              <a:t>FUTURE SCOPE</a:t>
            </a:r>
          </a:p>
        </p:txBody>
      </p:sp>
      <p:sp>
        <p:nvSpPr>
          <p:cNvPr id="6" name="Text Placeholder 5">
            <a:extLst>
              <a:ext uri="{FF2B5EF4-FFF2-40B4-BE49-F238E27FC236}">
                <a16:creationId xmlns="" xmlns:a16="http://schemas.microsoft.com/office/drawing/2014/main" id="{A327E535-262E-40B8-A9E1-0C08FFD80900}"/>
              </a:ext>
            </a:extLst>
          </p:cNvPr>
          <p:cNvSpPr>
            <a:spLocks noGrp="1"/>
          </p:cNvSpPr>
          <p:nvPr>
            <p:ph type="body" sz="quarter" idx="14"/>
          </p:nvPr>
        </p:nvSpPr>
        <p:spPr>
          <a:xfrm>
            <a:off x="281346" y="2344965"/>
            <a:ext cx="1999889" cy="2168069"/>
          </a:xfrm>
        </p:spPr>
        <p:txBody>
          <a:bodyPr>
            <a:normAutofit lnSpcReduction="10000"/>
          </a:bodyPr>
          <a:lstStyle/>
          <a:p>
            <a:pPr algn="l"/>
            <a:endParaRPr lang="en-IN" sz="1800" b="0" i="0" u="none" strike="noStrike" baseline="0" dirty="0">
              <a:latin typeface="Symbol" panose="05050102010706020507" pitchFamily="18" charset="2"/>
            </a:endParaRPr>
          </a:p>
          <a:p>
            <a:pPr lvl="1"/>
            <a:r>
              <a:rPr lang="en-US" b="1" dirty="0"/>
              <a:t>The databases in the local machines can be replaced by a central web-based databases which will be used across all branches of the Doctor’s List.</a:t>
            </a:r>
            <a:endParaRPr lang="en-IN" b="1" dirty="0"/>
          </a:p>
          <a:p>
            <a:endParaRPr lang="en-US" sz="1800" b="0" i="0" u="none" strike="noStrike" baseline="0" dirty="0">
              <a:latin typeface="Cambria" panose="02040503050406030204" pitchFamily="18" charset="0"/>
            </a:endParaRPr>
          </a:p>
        </p:txBody>
      </p:sp>
      <p:sp>
        <p:nvSpPr>
          <p:cNvPr id="8" name="Text Placeholder 7">
            <a:extLst>
              <a:ext uri="{FF2B5EF4-FFF2-40B4-BE49-F238E27FC236}">
                <a16:creationId xmlns="" xmlns:a16="http://schemas.microsoft.com/office/drawing/2014/main" id="{AA5735F7-BDC6-4ACD-B0DE-4AB63D30BA52}"/>
              </a:ext>
            </a:extLst>
          </p:cNvPr>
          <p:cNvSpPr>
            <a:spLocks noGrp="1"/>
          </p:cNvSpPr>
          <p:nvPr>
            <p:ph type="body" sz="quarter" idx="16"/>
          </p:nvPr>
        </p:nvSpPr>
        <p:spPr>
          <a:xfrm>
            <a:off x="2970799" y="2460001"/>
            <a:ext cx="1652801" cy="2081513"/>
          </a:xfrm>
        </p:spPr>
        <p:txBody>
          <a:bodyPr>
            <a:normAutofit/>
          </a:bodyPr>
          <a:lstStyle/>
          <a:p>
            <a:pPr algn="l"/>
            <a:endParaRPr lang="en-IN" sz="1800" b="1" i="0" u="none" strike="noStrike" baseline="0" dirty="0">
              <a:solidFill>
                <a:srgbClr val="000000"/>
              </a:solidFill>
              <a:latin typeface="Symbol" panose="05050102010706020507" pitchFamily="18" charset="2"/>
            </a:endParaRPr>
          </a:p>
          <a:p>
            <a:pPr lvl="1"/>
            <a:r>
              <a:rPr lang="en-US" b="1" dirty="0"/>
              <a:t>More modules and functionality can be added to aid the management process.</a:t>
            </a:r>
            <a:endParaRPr lang="en-IN" sz="1050" b="1" dirty="0"/>
          </a:p>
          <a:p>
            <a:endParaRPr lang="en-US" dirty="0"/>
          </a:p>
        </p:txBody>
      </p:sp>
      <p:sp>
        <p:nvSpPr>
          <p:cNvPr id="10" name="Text Placeholder 9">
            <a:extLst>
              <a:ext uri="{FF2B5EF4-FFF2-40B4-BE49-F238E27FC236}">
                <a16:creationId xmlns="" xmlns:a16="http://schemas.microsoft.com/office/drawing/2014/main" id="{37BC20BC-85E6-48CD-B755-5D4149953C3B}"/>
              </a:ext>
            </a:extLst>
          </p:cNvPr>
          <p:cNvSpPr>
            <a:spLocks noGrp="1"/>
          </p:cNvSpPr>
          <p:nvPr>
            <p:ph type="body" sz="quarter" idx="18"/>
          </p:nvPr>
        </p:nvSpPr>
        <p:spPr>
          <a:xfrm>
            <a:off x="6096000" y="2429363"/>
            <a:ext cx="1999889" cy="2023897"/>
          </a:xfrm>
        </p:spPr>
        <p:txBody>
          <a:bodyPr>
            <a:normAutofit lnSpcReduction="10000"/>
          </a:bodyPr>
          <a:lstStyle/>
          <a:p>
            <a:pPr algn="l"/>
            <a:endParaRPr lang="en-IN" sz="1800" b="0" i="0" u="none" strike="noStrike" baseline="0" dirty="0">
              <a:solidFill>
                <a:srgbClr val="000000"/>
              </a:solidFill>
              <a:latin typeface="Symbol" panose="05050102010706020507" pitchFamily="18" charset="2"/>
            </a:endParaRPr>
          </a:p>
          <a:p>
            <a:pPr lvl="1"/>
            <a:r>
              <a:rPr lang="en-US" b="1" dirty="0"/>
              <a:t>The security of the system can be greatly improved by using cryptography to store passwords and sensitive personal information.</a:t>
            </a:r>
            <a:endParaRPr lang="en-IN" b="1" dirty="0"/>
          </a:p>
        </p:txBody>
      </p:sp>
      <p:sp>
        <p:nvSpPr>
          <p:cNvPr id="12" name="Text Placeholder 11">
            <a:extLst>
              <a:ext uri="{FF2B5EF4-FFF2-40B4-BE49-F238E27FC236}">
                <a16:creationId xmlns="" xmlns:a16="http://schemas.microsoft.com/office/drawing/2014/main" id="{DC6EAD81-841A-483E-9B44-512A1470E471}"/>
              </a:ext>
            </a:extLst>
          </p:cNvPr>
          <p:cNvSpPr>
            <a:spLocks noGrp="1"/>
          </p:cNvSpPr>
          <p:nvPr>
            <p:ph type="body" sz="quarter" idx="20"/>
          </p:nvPr>
        </p:nvSpPr>
        <p:spPr>
          <a:xfrm>
            <a:off x="8953506" y="2824843"/>
            <a:ext cx="2622258" cy="1644912"/>
          </a:xfrm>
        </p:spPr>
        <p:txBody>
          <a:bodyPr>
            <a:normAutofit fontScale="55000" lnSpcReduction="20000"/>
          </a:bodyPr>
          <a:lstStyle/>
          <a:p>
            <a:pPr algn="l"/>
            <a:endParaRPr lang="en-IN" sz="2300" b="0" i="0" u="none" strike="noStrike" baseline="0" dirty="0">
              <a:solidFill>
                <a:srgbClr val="000000"/>
              </a:solidFill>
              <a:latin typeface="Symbol" panose="05050102010706020507" pitchFamily="18" charset="2"/>
            </a:endParaRPr>
          </a:p>
          <a:p>
            <a:pPr lvl="1"/>
            <a:r>
              <a:rPr lang="en-US" sz="2300" dirty="0"/>
              <a:t>A patient side client can also be introduced in later stages that might simplify tedious tasks for patients such as admission, appointments bill payments etc</a:t>
            </a:r>
            <a:r>
              <a:rPr lang="en-US" sz="2500" dirty="0"/>
              <a:t>.</a:t>
            </a:r>
            <a:endParaRPr lang="en-IN" sz="2500" dirty="0"/>
          </a:p>
          <a:p>
            <a:r>
              <a:rPr lang="en-US" sz="2600" dirty="0"/>
              <a:t/>
            </a:r>
            <a:br>
              <a:rPr lang="en-US" sz="2600" dirty="0"/>
            </a:br>
            <a:endParaRPr lang="en-US" sz="2900" b="0" i="0" u="none" strike="noStrike" baseline="0" dirty="0">
              <a:latin typeface="Cambria" panose="02040503050406030204" pitchFamily="18" charset="0"/>
            </a:endParaRPr>
          </a:p>
        </p:txBody>
      </p:sp>
      <p:sp>
        <p:nvSpPr>
          <p:cNvPr id="19" name="object 7" descr="Beige rectangle">
            <a:extLst>
              <a:ext uri="{FF2B5EF4-FFF2-40B4-BE49-F238E27FC236}">
                <a16:creationId xmlns="" xmlns:a16="http://schemas.microsoft.com/office/drawing/2014/main" id="{9B6BE182-7444-49DA-B6FA-215DD68D50CA}"/>
              </a:ext>
            </a:extLst>
          </p:cNvPr>
          <p:cNvSpPr/>
          <p:nvPr/>
        </p:nvSpPr>
        <p:spPr bwMode="white">
          <a:xfrm>
            <a:off x="722099" y="1322787"/>
            <a:ext cx="4104000" cy="0"/>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cxnSp>
        <p:nvCxnSpPr>
          <p:cNvPr id="54" name="Straight Connector 53">
            <a:extLst>
              <a:ext uri="{FF2B5EF4-FFF2-40B4-BE49-F238E27FC236}">
                <a16:creationId xmlns="" xmlns:a16="http://schemas.microsoft.com/office/drawing/2014/main" id="{CC6D3F76-4C60-4559-AE48-60D6FBDC4B83}"/>
              </a:ext>
              <a:ext uri="{C183D7F6-B498-43B3-948B-1728B52AA6E4}">
                <adec:decorative xmlns="" xmlns:adec="http://schemas.microsoft.com/office/drawing/2017/decorative" val="1"/>
              </a:ext>
            </a:extLst>
          </p:cNvPr>
          <p:cNvCxnSpPr>
            <a:cxnSpLocks/>
          </p:cNvCxnSpPr>
          <p:nvPr/>
        </p:nvCxnSpPr>
        <p:spPr>
          <a:xfrm flipV="1">
            <a:off x="3759100" y="4527746"/>
            <a:ext cx="0" cy="311308"/>
          </a:xfrm>
          <a:prstGeom prst="line">
            <a:avLst/>
          </a:prstGeom>
          <a:ln w="3175">
            <a:solidFill>
              <a:schemeClr val="bg2"/>
            </a:solidFill>
            <a:tailEnd type="oval" w="sm" len="sm"/>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 xmlns:a16="http://schemas.microsoft.com/office/drawing/2014/main" id="{3CA93ACF-485A-4938-9815-8D5DFE3128D2}"/>
              </a:ext>
              <a:ext uri="{C183D7F6-B498-43B3-948B-1728B52AA6E4}">
                <adec:decorative xmlns="" xmlns:adec="http://schemas.microsoft.com/office/drawing/2017/decorative" val="1"/>
              </a:ext>
            </a:extLst>
          </p:cNvPr>
          <p:cNvCxnSpPr>
            <a:cxnSpLocks/>
          </p:cNvCxnSpPr>
          <p:nvPr/>
        </p:nvCxnSpPr>
        <p:spPr>
          <a:xfrm flipV="1">
            <a:off x="7197293" y="4527746"/>
            <a:ext cx="1" cy="311308"/>
          </a:xfrm>
          <a:prstGeom prst="line">
            <a:avLst/>
          </a:prstGeom>
          <a:ln w="3175">
            <a:solidFill>
              <a:schemeClr val="bg2"/>
            </a:solidFill>
            <a:tailEnd type="oval" w="sm" len="sm"/>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 xmlns:a16="http://schemas.microsoft.com/office/drawing/2014/main" id="{48070A33-7382-44AE-AC77-685B09986FA1}"/>
              </a:ext>
              <a:ext uri="{C183D7F6-B498-43B3-948B-1728B52AA6E4}">
                <adec:decorative xmlns="" xmlns:adec="http://schemas.microsoft.com/office/drawing/2017/decorative" val="1"/>
              </a:ext>
            </a:extLst>
          </p:cNvPr>
          <p:cNvCxnSpPr>
            <a:cxnSpLocks/>
          </p:cNvCxnSpPr>
          <p:nvPr/>
        </p:nvCxnSpPr>
        <p:spPr>
          <a:xfrm flipV="1">
            <a:off x="10349507" y="4513033"/>
            <a:ext cx="0" cy="311308"/>
          </a:xfrm>
          <a:prstGeom prst="line">
            <a:avLst/>
          </a:prstGeom>
          <a:ln w="3175">
            <a:solidFill>
              <a:schemeClr val="bg2"/>
            </a:solidFill>
            <a:tailEnd type="oval" w="sm" len="sm"/>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 xmlns:a16="http://schemas.microsoft.com/office/drawing/2014/main" id="{9A6C85E8-3D95-45FE-A577-C08E6E920D70}"/>
              </a:ext>
              <a:ext uri="{C183D7F6-B498-43B3-948B-1728B52AA6E4}">
                <adec:decorative xmlns="" xmlns:adec="http://schemas.microsoft.com/office/drawing/2017/decorative" val="1"/>
              </a:ext>
            </a:extLst>
          </p:cNvPr>
          <p:cNvCxnSpPr>
            <a:cxnSpLocks/>
            <a:stCxn id="6" idx="2"/>
          </p:cNvCxnSpPr>
          <p:nvPr/>
        </p:nvCxnSpPr>
        <p:spPr>
          <a:xfrm rot="16200000" flipH="1">
            <a:off x="3376396" y="2417929"/>
            <a:ext cx="624501" cy="4814710"/>
          </a:xfrm>
          <a:prstGeom prst="bentConnector3">
            <a:avLst>
              <a:gd name="adj1" fmla="val 50000"/>
            </a:avLst>
          </a:prstGeom>
          <a:ln w="3175">
            <a:solidFill>
              <a:schemeClr val="bg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 xmlns:a16="http://schemas.microsoft.com/office/drawing/2014/main" id="{F1BB5F7E-073B-4BF0-8FA1-F724BA8DB3D0}"/>
              </a:ext>
              <a:ext uri="{C183D7F6-B498-43B3-948B-1728B52AA6E4}">
                <adec:decorative xmlns="" xmlns:adec="http://schemas.microsoft.com/office/drawing/2017/decorative" val="1"/>
              </a:ext>
            </a:extLst>
          </p:cNvPr>
          <p:cNvCxnSpPr>
            <a:cxnSpLocks/>
          </p:cNvCxnSpPr>
          <p:nvPr/>
        </p:nvCxnSpPr>
        <p:spPr>
          <a:xfrm rot="10800000" flipV="1">
            <a:off x="6096001" y="4826229"/>
            <a:ext cx="4244410" cy="311306"/>
          </a:xfrm>
          <a:prstGeom prst="bentConnector2">
            <a:avLst/>
          </a:prstGeom>
          <a:ln w="3175">
            <a:solidFill>
              <a:schemeClr val="bg2"/>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 name="Slide Number Placeholder 2">
            <a:extLst>
              <a:ext uri="{FF2B5EF4-FFF2-40B4-BE49-F238E27FC236}">
                <a16:creationId xmlns="" xmlns:a16="http://schemas.microsoft.com/office/drawing/2014/main" id="{7B1C4F0A-3C66-AB46-2689-CF9F7FD30542}"/>
              </a:ext>
            </a:extLst>
          </p:cNvPr>
          <p:cNvSpPr>
            <a:spLocks noGrp="1"/>
          </p:cNvSpPr>
          <p:nvPr>
            <p:ph type="sldNum" sz="quarter" idx="11"/>
          </p:nvPr>
        </p:nvSpPr>
        <p:spPr>
          <a:xfrm>
            <a:off x="11575764" y="6241764"/>
            <a:ext cx="270474" cy="270474"/>
          </a:xfrm>
        </p:spPr>
        <p:txBody>
          <a:bodyPr/>
          <a:lstStyle/>
          <a:p>
            <a:fld id="{EECC7194-A4D0-457B-9D3E-53681723AFF7}" type="slidenum">
              <a:rPr lang="en-US" smtClean="0"/>
              <a:pPr/>
              <a:t>20</a:t>
            </a:fld>
            <a:endParaRPr lang="en-US" dirty="0"/>
          </a:p>
        </p:txBody>
      </p:sp>
    </p:spTree>
    <p:extLst>
      <p:ext uri="{BB962C8B-B14F-4D97-AF65-F5344CB8AC3E}">
        <p14:creationId xmlns:p14="http://schemas.microsoft.com/office/powerpoint/2010/main" val="36976916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2000">
        <p15:prstTrans prst="peelOff"/>
      </p:transition>
    </mc:Choice>
    <mc:Fallback xmlns="">
      <p:transition spd="slow" advClick="0" advTm="2000">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Worm view of buildings">
            <a:extLst>
              <a:ext uri="{FF2B5EF4-FFF2-40B4-BE49-F238E27FC236}">
                <a16:creationId xmlns="" xmlns:a16="http://schemas.microsoft.com/office/drawing/2014/main" id="{094A5D1B-B8BE-4CE8-8D90-3F36D4EADDEA}"/>
              </a:ext>
              <a:ext uri="{C183D7F6-B498-43B3-948B-1728B52AA6E4}">
                <adec:decorative xmlns="" xmlns:adec="http://schemas.microsoft.com/office/drawing/2017/decorative" val="0"/>
              </a:ext>
            </a:extLst>
          </p:cNvPr>
          <p:cNvPicPr>
            <a:picLocks noGrp="1" noChangeAspect="1"/>
          </p:cNvPicPr>
          <p:nvPr>
            <p:ph type="pic" sz="quarter" idx="12"/>
          </p:nvPr>
        </p:nvPicPr>
        <p:blipFill>
          <a:blip r:embed="rId2" cstate="screen">
            <a:extLst>
              <a:ext uri="{28A0092B-C50C-407E-A947-70E740481C1C}">
                <a14:useLocalDpi xmlns:a14="http://schemas.microsoft.com/office/drawing/2010/main"/>
              </a:ext>
            </a:extLst>
          </a:blip>
          <a:srcRect/>
          <a:stretch>
            <a:fillRect/>
          </a:stretch>
        </p:blipFill>
        <p:spPr>
          <a:xfrm>
            <a:off x="180000" y="179109"/>
            <a:ext cx="11832000" cy="6513922"/>
          </a:xfrm>
        </p:spPr>
      </p:pic>
      <p:sp>
        <p:nvSpPr>
          <p:cNvPr id="24" name="Rectangle 23">
            <a:extLst>
              <a:ext uri="{FF2B5EF4-FFF2-40B4-BE49-F238E27FC236}">
                <a16:creationId xmlns="" xmlns:a16="http://schemas.microsoft.com/office/drawing/2014/main" id="{4C9191F1-E8DF-4B64-8A28-BC458F6A039C}"/>
              </a:ext>
              <a:ext uri="{C183D7F6-B498-43B3-948B-1728B52AA6E4}">
                <adec:decorative xmlns="" xmlns:adec="http://schemas.microsoft.com/office/drawing/2017/decorative" val="1"/>
              </a:ext>
            </a:extLst>
          </p:cNvPr>
          <p:cNvSpPr/>
          <p:nvPr/>
        </p:nvSpPr>
        <p:spPr>
          <a:xfrm>
            <a:off x="168618" y="200779"/>
            <a:ext cx="11832000" cy="6513922"/>
          </a:xfrm>
          <a:prstGeom prst="rect">
            <a:avLst/>
          </a:prstGeom>
          <a:solidFill>
            <a:srgbClr val="00206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2384CEA7-D60A-47AE-A867-C557D000559F}"/>
              </a:ext>
            </a:extLst>
          </p:cNvPr>
          <p:cNvSpPr>
            <a:spLocks noGrp="1"/>
          </p:cNvSpPr>
          <p:nvPr>
            <p:ph type="title"/>
          </p:nvPr>
        </p:nvSpPr>
        <p:spPr/>
        <p:txBody>
          <a:bodyPr/>
          <a:lstStyle/>
          <a:p>
            <a:r>
              <a:rPr lang="en-US" dirty="0"/>
              <a:t>bibliography</a:t>
            </a:r>
          </a:p>
        </p:txBody>
      </p:sp>
      <p:sp>
        <p:nvSpPr>
          <p:cNvPr id="4" name="Slide Number Placeholder 3">
            <a:extLst>
              <a:ext uri="{FF2B5EF4-FFF2-40B4-BE49-F238E27FC236}">
                <a16:creationId xmlns="" xmlns:a16="http://schemas.microsoft.com/office/drawing/2014/main" id="{00822E43-C110-41B5-9E8C-BBA2A6D7228B}"/>
              </a:ext>
            </a:extLst>
          </p:cNvPr>
          <p:cNvSpPr>
            <a:spLocks noGrp="1"/>
          </p:cNvSpPr>
          <p:nvPr>
            <p:ph type="sldNum" sz="quarter" idx="11"/>
          </p:nvPr>
        </p:nvSpPr>
        <p:spPr/>
        <p:txBody>
          <a:bodyPr/>
          <a:lstStyle/>
          <a:p>
            <a:fld id="{EECC7194-A4D0-457B-9D3E-53681723AFF7}" type="slidenum">
              <a:rPr lang="en-US" smtClean="0"/>
              <a:pPr/>
              <a:t>21</a:t>
            </a:fld>
            <a:endParaRPr lang="en-US" dirty="0"/>
          </a:p>
        </p:txBody>
      </p:sp>
      <p:sp>
        <p:nvSpPr>
          <p:cNvPr id="5" name="object 7" descr="Beige rectangle">
            <a:extLst>
              <a:ext uri="{FF2B5EF4-FFF2-40B4-BE49-F238E27FC236}">
                <a16:creationId xmlns="" xmlns:a16="http://schemas.microsoft.com/office/drawing/2014/main" id="{F173E3BB-F601-4F0E-90AC-4E1473812240}"/>
              </a:ext>
            </a:extLst>
          </p:cNvPr>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dirty="0"/>
          </a:p>
        </p:txBody>
      </p:sp>
      <p:sp>
        <p:nvSpPr>
          <p:cNvPr id="33" name="Rectangle 32">
            <a:extLst>
              <a:ext uri="{FF2B5EF4-FFF2-40B4-BE49-F238E27FC236}">
                <a16:creationId xmlns="" xmlns:a16="http://schemas.microsoft.com/office/drawing/2014/main" id="{DF55647B-6250-409F-984B-A2399BBF5119}"/>
              </a:ext>
              <a:ext uri="{C183D7F6-B498-43B3-948B-1728B52AA6E4}">
                <adec:decorative xmlns="" xmlns:adec="http://schemas.microsoft.com/office/drawing/2017/decorative" val="1"/>
              </a:ext>
            </a:extLst>
          </p:cNvPr>
          <p:cNvSpPr/>
          <p:nvPr/>
        </p:nvSpPr>
        <p:spPr>
          <a:xfrm>
            <a:off x="5599775" y="3457740"/>
            <a:ext cx="992451" cy="992451"/>
          </a:xfrm>
          <a:prstGeom prst="rect">
            <a:avLst/>
          </a:prstGeom>
          <a:noFill/>
          <a:ln w="6350">
            <a:solidFill>
              <a:schemeClr val="bg1">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 xmlns:a16="http://schemas.microsoft.com/office/drawing/2014/main" id="{9461AA33-C31E-4FC9-AC74-48CD41F6A5D8}"/>
              </a:ext>
            </a:extLst>
          </p:cNvPr>
          <p:cNvSpPr/>
          <p:nvPr/>
        </p:nvSpPr>
        <p:spPr>
          <a:xfrm>
            <a:off x="1518196" y="3893818"/>
            <a:ext cx="8096616" cy="811162"/>
          </a:xfrm>
          <a:prstGeom prst="rect">
            <a:avLst/>
          </a:prstGeom>
        </p:spPr>
        <p:txBody>
          <a:bodyPr wrap="square" lIns="0" tIns="0" rIns="108000" bIns="0">
            <a:noAutofit/>
          </a:bodyPr>
          <a:lstStyle/>
          <a:p>
            <a:pPr algn="l"/>
            <a:endParaRPr lang="en-IN" sz="1800" b="0" i="0" u="none" strike="noStrike" baseline="0" dirty="0">
              <a:solidFill>
                <a:srgbClr val="000000"/>
              </a:solidFill>
              <a:latin typeface="Cambria" panose="02040503050406030204" pitchFamily="18" charset="0"/>
            </a:endParaRPr>
          </a:p>
          <a:p>
            <a:r>
              <a:rPr lang="fr-FR" sz="1800" b="0" i="1" u="none" strike="noStrike" baseline="0" dirty="0">
                <a:solidFill>
                  <a:schemeClr val="bg1"/>
                </a:solidFill>
                <a:latin typeface="Cambria" panose="02040503050406030204" pitchFamily="18" charset="0"/>
              </a:rPr>
              <a:t>MySQL DOCUMENTATION </a:t>
            </a:r>
            <a:r>
              <a:rPr lang="fr-FR" sz="1800" b="0" i="0" u="none" strike="noStrike" baseline="0" dirty="0">
                <a:solidFill>
                  <a:srgbClr val="0461C1"/>
                </a:solidFill>
                <a:latin typeface="Cambria" panose="02040503050406030204" pitchFamily="18" charset="0"/>
              </a:rPr>
              <a:t>https://dev.mysql.com/doc/ </a:t>
            </a:r>
          </a:p>
        </p:txBody>
      </p:sp>
      <p:sp>
        <p:nvSpPr>
          <p:cNvPr id="51" name="Rectangle 50">
            <a:extLst>
              <a:ext uri="{FF2B5EF4-FFF2-40B4-BE49-F238E27FC236}">
                <a16:creationId xmlns="" xmlns:a16="http://schemas.microsoft.com/office/drawing/2014/main" id="{8AE4075F-6CDB-42CC-9B2E-17626DED01F3}"/>
              </a:ext>
            </a:extLst>
          </p:cNvPr>
          <p:cNvSpPr/>
          <p:nvPr/>
        </p:nvSpPr>
        <p:spPr>
          <a:xfrm>
            <a:off x="1504238" y="3265132"/>
            <a:ext cx="7993179" cy="553998"/>
          </a:xfrm>
          <a:prstGeom prst="rect">
            <a:avLst/>
          </a:prstGeom>
        </p:spPr>
        <p:txBody>
          <a:bodyPr wrap="square" lIns="0" tIns="0" rIns="108000" bIns="0">
            <a:spAutoFit/>
          </a:bodyPr>
          <a:lstStyle/>
          <a:p>
            <a:pPr algn="l"/>
            <a:endParaRPr lang="en-IN" sz="1800" b="0" i="0" u="none" strike="noStrike" baseline="0" dirty="0">
              <a:solidFill>
                <a:srgbClr val="000000"/>
              </a:solidFill>
              <a:latin typeface="Cambria" panose="02040503050406030204" pitchFamily="18" charset="0"/>
            </a:endParaRPr>
          </a:p>
          <a:p>
            <a:r>
              <a:rPr lang="en-IN" sz="1800" b="0" i="1" u="none" strike="noStrike" baseline="0" dirty="0">
                <a:solidFill>
                  <a:schemeClr val="bg1"/>
                </a:solidFill>
                <a:latin typeface="Cambria" panose="02040503050406030204" pitchFamily="18" charset="0"/>
              </a:rPr>
              <a:t>ICONS</a:t>
            </a:r>
            <a:r>
              <a:rPr lang="en-IN" sz="1800" b="0" i="0" u="none" strike="noStrike" baseline="0" dirty="0">
                <a:solidFill>
                  <a:srgbClr val="000000"/>
                </a:solidFill>
                <a:latin typeface="Cambria" panose="02040503050406030204" pitchFamily="18" charset="0"/>
              </a:rPr>
              <a:t> </a:t>
            </a:r>
            <a:r>
              <a:rPr lang="en-IN" sz="1800" b="0" i="0" u="none" strike="noStrike" baseline="0" dirty="0">
                <a:solidFill>
                  <a:srgbClr val="0461C1"/>
                </a:solidFill>
                <a:latin typeface="Cambria" panose="02040503050406030204" pitchFamily="18" charset="0"/>
              </a:rPr>
              <a:t>https://www.flaticon.com/ </a:t>
            </a:r>
          </a:p>
        </p:txBody>
      </p:sp>
      <p:sp>
        <p:nvSpPr>
          <p:cNvPr id="52" name="Rectangle 51">
            <a:extLst>
              <a:ext uri="{FF2B5EF4-FFF2-40B4-BE49-F238E27FC236}">
                <a16:creationId xmlns="" xmlns:a16="http://schemas.microsoft.com/office/drawing/2014/main" id="{57205FBE-B5DC-426E-8EAF-A431201C872E}"/>
              </a:ext>
            </a:extLst>
          </p:cNvPr>
          <p:cNvSpPr/>
          <p:nvPr/>
        </p:nvSpPr>
        <p:spPr>
          <a:xfrm>
            <a:off x="1543185" y="2448115"/>
            <a:ext cx="7465732" cy="830997"/>
          </a:xfrm>
          <a:prstGeom prst="rect">
            <a:avLst/>
          </a:prstGeom>
        </p:spPr>
        <p:txBody>
          <a:bodyPr wrap="square" lIns="0" tIns="0" rIns="108000" bIns="0">
            <a:spAutoFit/>
          </a:bodyPr>
          <a:lstStyle/>
          <a:p>
            <a:pPr algn="l"/>
            <a:endParaRPr lang="en-IN" sz="1800" b="0" i="0" u="none" strike="noStrike" baseline="0" dirty="0">
              <a:solidFill>
                <a:srgbClr val="000000"/>
              </a:solidFill>
              <a:latin typeface="Cambria" panose="02040503050406030204" pitchFamily="18" charset="0"/>
            </a:endParaRPr>
          </a:p>
          <a:p>
            <a:r>
              <a:rPr lang="en-IN" sz="1800" b="0" i="1" u="none" strike="noStrike" baseline="0" dirty="0">
                <a:solidFill>
                  <a:schemeClr val="bg1"/>
                </a:solidFill>
                <a:latin typeface="Cambria" panose="02040503050406030204" pitchFamily="18" charset="0"/>
              </a:rPr>
              <a:t>JDBC DOCUMENTATION </a:t>
            </a:r>
            <a:r>
              <a:rPr lang="en-IN" sz="1800" b="0" i="0" u="none" strike="noStrike" baseline="0" dirty="0">
                <a:solidFill>
                  <a:srgbClr val="0461C1"/>
                </a:solidFill>
                <a:latin typeface="Cambria" panose="02040503050406030204" pitchFamily="18" charset="0"/>
              </a:rPr>
              <a:t>https://docs.oracle.com/javase/8/docs/technotes/guides/jdbc/ </a:t>
            </a:r>
          </a:p>
        </p:txBody>
      </p:sp>
      <p:sp>
        <p:nvSpPr>
          <p:cNvPr id="53" name="Rectangle 52">
            <a:extLst>
              <a:ext uri="{FF2B5EF4-FFF2-40B4-BE49-F238E27FC236}">
                <a16:creationId xmlns="" xmlns:a16="http://schemas.microsoft.com/office/drawing/2014/main" id="{AE37E1AA-94B7-40C7-9B7A-FD7E9E8CDF93}"/>
              </a:ext>
            </a:extLst>
          </p:cNvPr>
          <p:cNvSpPr/>
          <p:nvPr/>
        </p:nvSpPr>
        <p:spPr>
          <a:xfrm>
            <a:off x="1543185" y="1474457"/>
            <a:ext cx="6446634" cy="1107996"/>
          </a:xfrm>
          <a:prstGeom prst="rect">
            <a:avLst/>
          </a:prstGeom>
        </p:spPr>
        <p:txBody>
          <a:bodyPr wrap="square" lIns="0" tIns="0" rIns="108000" bIns="0">
            <a:spAutoFit/>
          </a:bodyPr>
          <a:lstStyle/>
          <a:p>
            <a:pPr algn="l"/>
            <a:endParaRPr lang="en-IN" sz="1800" b="0" i="0" u="none" strike="noStrike" baseline="0" dirty="0">
              <a:solidFill>
                <a:srgbClr val="000000"/>
              </a:solidFill>
              <a:latin typeface="Cambria" panose="02040503050406030204" pitchFamily="18" charset="0"/>
            </a:endParaRPr>
          </a:p>
          <a:p>
            <a:r>
              <a:rPr lang="en-IN" sz="1800" b="0" i="1" u="none" strike="noStrike" baseline="0" dirty="0">
                <a:solidFill>
                  <a:schemeClr val="bg1"/>
                </a:solidFill>
                <a:latin typeface="Cambria" panose="02040503050406030204" pitchFamily="18" charset="0"/>
              </a:rPr>
              <a:t>SWING DOCUMENTATION </a:t>
            </a:r>
            <a:r>
              <a:rPr lang="en-IN" sz="1800" b="0" i="0" u="sng" strike="noStrike" baseline="0" dirty="0">
                <a:solidFill>
                  <a:srgbClr val="0461C1"/>
                </a:solidFill>
                <a:latin typeface="Cambria" panose="02040503050406030204" pitchFamily="18" charset="0"/>
              </a:rPr>
              <a:t>https://docs.oracle.com/javase/7/docs/api/javax/swing/package-summary.html </a:t>
            </a:r>
            <a:endParaRPr lang="en-IN" sz="1800" b="0" i="0" u="none" strike="noStrike" baseline="0" dirty="0">
              <a:solidFill>
                <a:srgbClr val="000000"/>
              </a:solidFill>
              <a:latin typeface="Cambria" panose="02040503050406030204" pitchFamily="18" charset="0"/>
            </a:endParaRPr>
          </a:p>
        </p:txBody>
      </p:sp>
      <p:sp>
        <p:nvSpPr>
          <p:cNvPr id="29" name="Oval 28">
            <a:extLst>
              <a:ext uri="{FF2B5EF4-FFF2-40B4-BE49-F238E27FC236}">
                <a16:creationId xmlns="" xmlns:a16="http://schemas.microsoft.com/office/drawing/2014/main" id="{BF530341-3267-48B2-9656-418026034E94}"/>
              </a:ext>
              <a:ext uri="{C183D7F6-B498-43B3-948B-1728B52AA6E4}">
                <adec:decorative xmlns="" xmlns:adec="http://schemas.microsoft.com/office/drawing/2017/decorative" val="1"/>
              </a:ext>
            </a:extLst>
          </p:cNvPr>
          <p:cNvSpPr/>
          <p:nvPr/>
        </p:nvSpPr>
        <p:spPr>
          <a:xfrm>
            <a:off x="1409970" y="1868211"/>
            <a:ext cx="94268" cy="94268"/>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93">
            <a:extLst>
              <a:ext uri="{FF2B5EF4-FFF2-40B4-BE49-F238E27FC236}">
                <a16:creationId xmlns="" xmlns:a16="http://schemas.microsoft.com/office/drawing/2014/main" id="{7E495AD6-0D3C-45BA-BAF4-3228E1545A33}"/>
              </a:ext>
              <a:ext uri="{C183D7F6-B498-43B3-948B-1728B52AA6E4}">
                <adec:decorative xmlns="" xmlns:adec="http://schemas.microsoft.com/office/drawing/2017/decorative" val="1"/>
              </a:ext>
            </a:extLst>
          </p:cNvPr>
          <p:cNvSpPr/>
          <p:nvPr/>
        </p:nvSpPr>
        <p:spPr>
          <a:xfrm>
            <a:off x="1345865" y="3110660"/>
            <a:ext cx="94268" cy="94268"/>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94">
            <a:extLst>
              <a:ext uri="{FF2B5EF4-FFF2-40B4-BE49-F238E27FC236}">
                <a16:creationId xmlns="" xmlns:a16="http://schemas.microsoft.com/office/drawing/2014/main" id="{B1C42E16-C832-416F-A954-48DEE44887F9}"/>
              </a:ext>
              <a:ext uri="{C183D7F6-B498-43B3-948B-1728B52AA6E4}">
                <adec:decorative xmlns="" xmlns:adec="http://schemas.microsoft.com/office/drawing/2017/decorative" val="1"/>
              </a:ext>
            </a:extLst>
          </p:cNvPr>
          <p:cNvSpPr/>
          <p:nvPr/>
        </p:nvSpPr>
        <p:spPr>
          <a:xfrm>
            <a:off x="1345865" y="3646488"/>
            <a:ext cx="94268" cy="94268"/>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a:extLst>
              <a:ext uri="{FF2B5EF4-FFF2-40B4-BE49-F238E27FC236}">
                <a16:creationId xmlns="" xmlns:a16="http://schemas.microsoft.com/office/drawing/2014/main" id="{60A3D05C-DE27-48B9-A6FC-362B5658EC27}"/>
              </a:ext>
              <a:ext uri="{C183D7F6-B498-43B3-948B-1728B52AA6E4}">
                <adec:decorative xmlns="" xmlns:adec="http://schemas.microsoft.com/office/drawing/2017/decorative" val="1"/>
              </a:ext>
            </a:extLst>
          </p:cNvPr>
          <p:cNvSpPr/>
          <p:nvPr/>
        </p:nvSpPr>
        <p:spPr>
          <a:xfrm>
            <a:off x="1303767" y="4273935"/>
            <a:ext cx="94268" cy="94268"/>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7" name="Connector: Elbow 106">
            <a:extLst>
              <a:ext uri="{FF2B5EF4-FFF2-40B4-BE49-F238E27FC236}">
                <a16:creationId xmlns="" xmlns:a16="http://schemas.microsoft.com/office/drawing/2014/main" id="{8B2CA833-558A-4C6C-9757-5A1138094506}"/>
              </a:ext>
              <a:ext uri="{C183D7F6-B498-43B3-948B-1728B52AA6E4}">
                <adec:decorative xmlns="" xmlns:adec="http://schemas.microsoft.com/office/drawing/2017/decorative" val="1"/>
              </a:ext>
            </a:extLst>
          </p:cNvPr>
          <p:cNvCxnSpPr>
            <a:cxnSpLocks/>
          </p:cNvCxnSpPr>
          <p:nvPr/>
        </p:nvCxnSpPr>
        <p:spPr>
          <a:xfrm rot="10800000">
            <a:off x="6131753" y="5797325"/>
            <a:ext cx="2203253" cy="108000"/>
          </a:xfrm>
          <a:prstGeom prst="bentConnector2">
            <a:avLst/>
          </a:prstGeom>
          <a:ln>
            <a:solidFill>
              <a:schemeClr val="bg1">
                <a:alpha val="20000"/>
              </a:schemeClr>
            </a:solidFill>
            <a:headEnd type="oval" w="sm" len="sm"/>
          </a:ln>
        </p:spPr>
        <p:style>
          <a:lnRef idx="1">
            <a:schemeClr val="accent1"/>
          </a:lnRef>
          <a:fillRef idx="0">
            <a:schemeClr val="accent1"/>
          </a:fillRef>
          <a:effectRef idx="0">
            <a:schemeClr val="accent1"/>
          </a:effectRef>
          <a:fontRef idx="minor">
            <a:schemeClr val="tx1"/>
          </a:fontRef>
        </p:style>
      </p:cxnSp>
      <p:cxnSp>
        <p:nvCxnSpPr>
          <p:cNvPr id="115" name="Connector: Elbow 114">
            <a:extLst>
              <a:ext uri="{FF2B5EF4-FFF2-40B4-BE49-F238E27FC236}">
                <a16:creationId xmlns="" xmlns:a16="http://schemas.microsoft.com/office/drawing/2014/main" id="{CB655F58-7325-4F39-8678-9A4E4654C901}"/>
              </a:ext>
              <a:ext uri="{C183D7F6-B498-43B3-948B-1728B52AA6E4}">
                <adec:decorative xmlns="" xmlns:adec="http://schemas.microsoft.com/office/drawing/2017/decorative" val="1"/>
              </a:ext>
            </a:extLst>
          </p:cNvPr>
          <p:cNvCxnSpPr>
            <a:cxnSpLocks/>
            <a:endCxn id="99" idx="4"/>
          </p:cNvCxnSpPr>
          <p:nvPr/>
        </p:nvCxnSpPr>
        <p:spPr>
          <a:xfrm rot="10800000">
            <a:off x="1350901" y="4368203"/>
            <a:ext cx="6984104" cy="1106092"/>
          </a:xfrm>
          <a:prstGeom prst="bentConnector2">
            <a:avLst/>
          </a:prstGeom>
          <a:ln>
            <a:solidFill>
              <a:schemeClr val="bg1">
                <a:alpha val="20000"/>
              </a:schemeClr>
            </a:solidFill>
            <a:headEnd type="oval" w="sm" len="sm"/>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 xmlns:a16="http://schemas.microsoft.com/office/drawing/2014/main" id="{5F5FB185-A6BD-4195-A0B1-8EB92ACF2389}"/>
              </a:ext>
              <a:ext uri="{C183D7F6-B498-43B3-948B-1728B52AA6E4}">
                <adec:decorative xmlns="" xmlns:adec="http://schemas.microsoft.com/office/drawing/2017/decorative" val="1"/>
              </a:ext>
            </a:extLst>
          </p:cNvPr>
          <p:cNvCxnSpPr>
            <a:cxnSpLocks/>
          </p:cNvCxnSpPr>
          <p:nvPr/>
        </p:nvCxnSpPr>
        <p:spPr>
          <a:xfrm flipV="1">
            <a:off x="3832046" y="5198545"/>
            <a:ext cx="1537317" cy="229732"/>
          </a:xfrm>
          <a:prstGeom prst="bentConnector2">
            <a:avLst/>
          </a:prstGeom>
          <a:ln>
            <a:solidFill>
              <a:schemeClr val="bg1">
                <a:alpha val="20000"/>
              </a:schemeClr>
            </a:solidFill>
            <a:headEnd type="oval"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3756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drape"/>
      </p:transition>
    </mc:Choice>
    <mc:Fallback xmlns="">
      <p:transition spd="slow" advClick="0" advTm="2000">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Scientist looking at test tube">
            <a:extLst>
              <a:ext uri="{FF2B5EF4-FFF2-40B4-BE49-F238E27FC236}">
                <a16:creationId xmlns="" xmlns:a16="http://schemas.microsoft.com/office/drawing/2014/main" id="{F923CFB6-5709-405C-8762-B310D3F21953}"/>
              </a:ext>
            </a:extLst>
          </p:cNvPr>
          <p:cNvPicPr>
            <a:picLocks noGrp="1" noChangeAspect="1"/>
          </p:cNvPicPr>
          <p:nvPr>
            <p:ph type="pic" sz="quarter" idx="12"/>
          </p:nvPr>
        </p:nvPicPr>
        <p:blipFill>
          <a:blip r:embed="rId2" cstate="screen">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 xmlns:a16="http://schemas.microsoft.com/office/drawing/2014/main" id="{C17F5BF1-88DB-42F2-98A6-4C7FBFC311C4}"/>
              </a:ext>
            </a:extLst>
          </p:cNvPr>
          <p:cNvSpPr>
            <a:spLocks noGrp="1"/>
          </p:cNvSpPr>
          <p:nvPr>
            <p:ph type="ctrTitle"/>
          </p:nvPr>
        </p:nvSpPr>
        <p:spPr>
          <a:xfrm>
            <a:off x="0" y="-193040"/>
            <a:ext cx="9672000" cy="6857999"/>
          </a:xfrm>
          <a:solidFill>
            <a:schemeClr val="accent4">
              <a:lumMod val="50000"/>
              <a:alpha val="70000"/>
            </a:schemeClr>
          </a:solidFill>
        </p:spPr>
        <p:txBody>
          <a:bodyPr/>
          <a:lstStyle/>
          <a:p>
            <a:r>
              <a:rPr lang="en-US" sz="5400" dirty="0"/>
              <a:t>THANK YOU</a:t>
            </a:r>
          </a:p>
        </p:txBody>
      </p:sp>
      <p:sp>
        <p:nvSpPr>
          <p:cNvPr id="18" name="Rectangle 17">
            <a:extLst>
              <a:ext uri="{FF2B5EF4-FFF2-40B4-BE49-F238E27FC236}">
                <a16:creationId xmlns="" xmlns:a16="http://schemas.microsoft.com/office/drawing/2014/main" id="{AAF39051-1049-4508-8373-6A289966AA59}"/>
              </a:ext>
              <a:ext uri="{C183D7F6-B498-43B3-948B-1728B52AA6E4}">
                <adec:decorative xmlns="" xmlns:adec="http://schemas.microsoft.com/office/drawing/2017/decorative" val="1"/>
              </a:ext>
            </a:extLst>
          </p:cNvPr>
          <p:cNvSpPr/>
          <p:nvPr/>
        </p:nvSpPr>
        <p:spPr>
          <a:xfrm>
            <a:off x="781399" y="2238573"/>
            <a:ext cx="10629202" cy="1190427"/>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bject 7" descr="Beige rectangle">
            <a:extLst>
              <a:ext uri="{FF2B5EF4-FFF2-40B4-BE49-F238E27FC236}">
                <a16:creationId xmlns="" xmlns:a16="http://schemas.microsoft.com/office/drawing/2014/main" id="{2D7851E8-1907-4C8A-A16F-E461B5BFA940}"/>
              </a:ext>
            </a:extLst>
          </p:cNvPr>
          <p:cNvSpPr/>
          <p:nvPr/>
        </p:nvSpPr>
        <p:spPr bwMode="white">
          <a:xfrm flipV="1">
            <a:off x="1204699" y="37916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dirty="0"/>
          </a:p>
        </p:txBody>
      </p:sp>
      <p:sp>
        <p:nvSpPr>
          <p:cNvPr id="10" name="Text Placeholder 9">
            <a:extLst>
              <a:ext uri="{FF2B5EF4-FFF2-40B4-BE49-F238E27FC236}">
                <a16:creationId xmlns="" xmlns:a16="http://schemas.microsoft.com/office/drawing/2014/main" id="{416BE0C6-4B46-A72E-FBBA-D3AF9B75D727}"/>
              </a:ext>
            </a:extLst>
          </p:cNvPr>
          <p:cNvSpPr>
            <a:spLocks noGrp="1"/>
          </p:cNvSpPr>
          <p:nvPr>
            <p:ph type="body" sz="quarter" idx="15"/>
          </p:nvPr>
        </p:nvSpPr>
        <p:spPr/>
        <p:txBody>
          <a:bodyPr/>
          <a:lstStyle/>
          <a:p>
            <a:endParaRPr lang="en-IN" dirty="0"/>
          </a:p>
          <a:p>
            <a:endParaRPr lang="en-IN" dirty="0"/>
          </a:p>
        </p:txBody>
      </p:sp>
    </p:spTree>
    <p:extLst>
      <p:ext uri="{BB962C8B-B14F-4D97-AF65-F5344CB8AC3E}">
        <p14:creationId xmlns:p14="http://schemas.microsoft.com/office/powerpoint/2010/main" val="3476954114"/>
      </p:ext>
    </p:extLst>
  </p:cSld>
  <p:clrMapOvr>
    <a:masterClrMapping/>
  </p:clrMapOvr>
  <mc:AlternateContent xmlns:mc="http://schemas.openxmlformats.org/markup-compatibility/2006" xmlns:p14="http://schemas.microsoft.com/office/powerpoint/2010/main">
    <mc:Choice Requires="p14">
      <p:transition spd="slow" p14:dur="1500" advClick="0" advTm="2000">
        <p:split orient="vert"/>
      </p:transition>
    </mc:Choice>
    <mc:Fallback xmlns="">
      <p:transition spd="slow" advClick="0" advTm="2000">
        <p:split orient="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28" name="Picture Placeholder 27" descr="Woman walking through a door">
            <a:extLst>
              <a:ext uri="{FF2B5EF4-FFF2-40B4-BE49-F238E27FC236}">
                <a16:creationId xmlns="" xmlns:a16="http://schemas.microsoft.com/office/drawing/2014/main" id="{86D7D4AC-BE7B-45B9-AF4A-E2AF1B6C796D}"/>
              </a:ext>
            </a:extLst>
          </p:cNvPr>
          <p:cNvPicPr>
            <a:picLocks noGrp="1" noChangeAspect="1"/>
          </p:cNvPicPr>
          <p:nvPr>
            <p:ph type="pic" sz="quarter" idx="12"/>
          </p:nvPr>
        </p:nvPicPr>
        <p:blipFill rotWithShape="1">
          <a:blip r:embed="rId2" cstate="screen">
            <a:extLst>
              <a:ext uri="{28A0092B-C50C-407E-A947-70E740481C1C}">
                <a14:useLocalDpi xmlns:a14="http://schemas.microsoft.com/office/drawing/2010/main"/>
              </a:ext>
            </a:extLst>
          </a:blip>
          <a:srcRect/>
          <a:stretch/>
        </p:blipFill>
        <p:spPr>
          <a:xfrm>
            <a:off x="0" y="-66675"/>
            <a:ext cx="12012000" cy="6924675"/>
          </a:xfrm>
        </p:spPr>
      </p:pic>
      <p:sp>
        <p:nvSpPr>
          <p:cNvPr id="3" name="Title 2">
            <a:extLst>
              <a:ext uri="{FF2B5EF4-FFF2-40B4-BE49-F238E27FC236}">
                <a16:creationId xmlns="" xmlns:a16="http://schemas.microsoft.com/office/drawing/2014/main" id="{E9BE4A06-2673-41EF-AF84-96B0EDEC0F01}"/>
              </a:ext>
            </a:extLst>
          </p:cNvPr>
          <p:cNvSpPr>
            <a:spLocks noGrp="1"/>
          </p:cNvSpPr>
          <p:nvPr>
            <p:ph type="title"/>
          </p:nvPr>
        </p:nvSpPr>
        <p:spPr>
          <a:xfrm>
            <a:off x="2619562" y="2932344"/>
            <a:ext cx="4196418" cy="860701"/>
          </a:xfrm>
        </p:spPr>
        <p:txBody>
          <a:bodyPr/>
          <a:lstStyle/>
          <a:p>
            <a:r>
              <a:rPr lang="en-US" sz="3600" dirty="0"/>
              <a:t>OUR </a:t>
            </a:r>
            <a:br>
              <a:rPr lang="en-US" sz="3600" dirty="0"/>
            </a:br>
            <a:r>
              <a:rPr lang="en-US" sz="3600" dirty="0"/>
              <a:t>   GOAL</a:t>
            </a:r>
          </a:p>
        </p:txBody>
      </p:sp>
      <p:sp>
        <p:nvSpPr>
          <p:cNvPr id="9" name="object 7" descr="Beige rectangle">
            <a:extLst>
              <a:ext uri="{FF2B5EF4-FFF2-40B4-BE49-F238E27FC236}">
                <a16:creationId xmlns="" xmlns:a16="http://schemas.microsoft.com/office/drawing/2014/main" id="{400AB11A-4D5E-4CDE-BB60-C8578F59C3E0}"/>
              </a:ext>
            </a:extLst>
          </p:cNvPr>
          <p:cNvSpPr/>
          <p:nvPr/>
        </p:nvSpPr>
        <p:spPr bwMode="white">
          <a:xfrm>
            <a:off x="1569877" y="4110745"/>
            <a:ext cx="4104000" cy="0"/>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grpSp>
        <p:nvGrpSpPr>
          <p:cNvPr id="36" name="Group 35" descr="Icon Lightbulb">
            <a:extLst>
              <a:ext uri="{FF2B5EF4-FFF2-40B4-BE49-F238E27FC236}">
                <a16:creationId xmlns="" xmlns:a16="http://schemas.microsoft.com/office/drawing/2014/main" id="{840CA54E-FBB9-4848-A45D-E086AA4A5012}"/>
              </a:ext>
            </a:extLst>
          </p:cNvPr>
          <p:cNvGrpSpPr>
            <a:grpSpLocks noChangeAspect="1"/>
          </p:cNvGrpSpPr>
          <p:nvPr/>
        </p:nvGrpSpPr>
        <p:grpSpPr>
          <a:xfrm>
            <a:off x="1842079" y="3158960"/>
            <a:ext cx="362015" cy="584795"/>
            <a:chOff x="1684741" y="3186732"/>
            <a:chExt cx="530027" cy="856197"/>
          </a:xfrm>
        </p:grpSpPr>
        <p:sp>
          <p:nvSpPr>
            <p:cNvPr id="32" name="Freeform: Shape 31">
              <a:extLst>
                <a:ext uri="{FF2B5EF4-FFF2-40B4-BE49-F238E27FC236}">
                  <a16:creationId xmlns="" xmlns:a16="http://schemas.microsoft.com/office/drawing/2014/main" id="{B8ABB65B-B8A5-4C0E-BE4C-E88A7BB3E8A2}"/>
                </a:ext>
              </a:extLst>
            </p:cNvPr>
            <p:cNvSpPr/>
            <p:nvPr/>
          </p:nvSpPr>
          <p:spPr>
            <a:xfrm>
              <a:off x="1817248" y="3777916"/>
              <a:ext cx="265013" cy="61157"/>
            </a:xfrm>
            <a:custGeom>
              <a:avLst/>
              <a:gdLst>
                <a:gd name="connsiteX0" fmla="*/ 30578 w 265013"/>
                <a:gd name="connsiteY0" fmla="*/ 0 h 61156"/>
                <a:gd name="connsiteX1" fmla="*/ 234435 w 265013"/>
                <a:gd name="connsiteY1" fmla="*/ 0 h 61156"/>
                <a:gd name="connsiteX2" fmla="*/ 265013 w 265013"/>
                <a:gd name="connsiteY2" fmla="*/ 30578 h 61156"/>
                <a:gd name="connsiteX3" fmla="*/ 234435 w 265013"/>
                <a:gd name="connsiteY3" fmla="*/ 61157 h 61156"/>
                <a:gd name="connsiteX4" fmla="*/ 30578 w 265013"/>
                <a:gd name="connsiteY4" fmla="*/ 61157 h 61156"/>
                <a:gd name="connsiteX5" fmla="*/ 0 w 265013"/>
                <a:gd name="connsiteY5" fmla="*/ 30578 h 61156"/>
                <a:gd name="connsiteX6" fmla="*/ 30578 w 265013"/>
                <a:gd name="connsiteY6" fmla="*/ 0 h 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013" h="61156">
                  <a:moveTo>
                    <a:pt x="30578" y="0"/>
                  </a:moveTo>
                  <a:lnTo>
                    <a:pt x="234435" y="0"/>
                  </a:lnTo>
                  <a:cubicBezTo>
                    <a:pt x="251763" y="0"/>
                    <a:pt x="265013" y="13251"/>
                    <a:pt x="265013" y="30578"/>
                  </a:cubicBezTo>
                  <a:cubicBezTo>
                    <a:pt x="265013" y="47906"/>
                    <a:pt x="251763" y="61157"/>
                    <a:pt x="234435" y="61157"/>
                  </a:cubicBezTo>
                  <a:lnTo>
                    <a:pt x="30578" y="61157"/>
                  </a:lnTo>
                  <a:cubicBezTo>
                    <a:pt x="13251" y="61157"/>
                    <a:pt x="0" y="47906"/>
                    <a:pt x="0" y="30578"/>
                  </a:cubicBezTo>
                  <a:cubicBezTo>
                    <a:pt x="0" y="13251"/>
                    <a:pt x="13251" y="0"/>
                    <a:pt x="30578" y="0"/>
                  </a:cubicBezTo>
                  <a:close/>
                </a:path>
              </a:pathLst>
            </a:custGeom>
            <a:solidFill>
              <a:schemeClr val="accent1"/>
            </a:solidFill>
            <a:ln w="10120" cap="flat">
              <a:noFill/>
              <a:prstDash val="solid"/>
              <a:miter/>
            </a:ln>
          </p:spPr>
          <p:txBody>
            <a:bodyPr rtlCol="0" anchor="ctr"/>
            <a:lstStyle/>
            <a:p>
              <a:endParaRPr lang="en-US" dirty="0"/>
            </a:p>
          </p:txBody>
        </p:sp>
        <p:sp>
          <p:nvSpPr>
            <p:cNvPr id="33" name="Freeform: Shape 32">
              <a:extLst>
                <a:ext uri="{FF2B5EF4-FFF2-40B4-BE49-F238E27FC236}">
                  <a16:creationId xmlns="" xmlns:a16="http://schemas.microsoft.com/office/drawing/2014/main" id="{D71DD07A-CE80-41D5-AEEB-65192AD34639}"/>
                </a:ext>
              </a:extLst>
            </p:cNvPr>
            <p:cNvSpPr/>
            <p:nvPr/>
          </p:nvSpPr>
          <p:spPr>
            <a:xfrm>
              <a:off x="1817248" y="3879844"/>
              <a:ext cx="265013" cy="61157"/>
            </a:xfrm>
            <a:custGeom>
              <a:avLst/>
              <a:gdLst>
                <a:gd name="connsiteX0" fmla="*/ 30578 w 265013"/>
                <a:gd name="connsiteY0" fmla="*/ 0 h 61156"/>
                <a:gd name="connsiteX1" fmla="*/ 234435 w 265013"/>
                <a:gd name="connsiteY1" fmla="*/ 0 h 61156"/>
                <a:gd name="connsiteX2" fmla="*/ 265013 w 265013"/>
                <a:gd name="connsiteY2" fmla="*/ 30578 h 61156"/>
                <a:gd name="connsiteX3" fmla="*/ 234435 w 265013"/>
                <a:gd name="connsiteY3" fmla="*/ 61157 h 61156"/>
                <a:gd name="connsiteX4" fmla="*/ 30578 w 265013"/>
                <a:gd name="connsiteY4" fmla="*/ 61157 h 61156"/>
                <a:gd name="connsiteX5" fmla="*/ 0 w 265013"/>
                <a:gd name="connsiteY5" fmla="*/ 30578 h 61156"/>
                <a:gd name="connsiteX6" fmla="*/ 30578 w 265013"/>
                <a:gd name="connsiteY6" fmla="*/ 0 h 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013" h="61156">
                  <a:moveTo>
                    <a:pt x="30578" y="0"/>
                  </a:moveTo>
                  <a:lnTo>
                    <a:pt x="234435" y="0"/>
                  </a:lnTo>
                  <a:cubicBezTo>
                    <a:pt x="251763" y="0"/>
                    <a:pt x="265013" y="13251"/>
                    <a:pt x="265013" y="30578"/>
                  </a:cubicBezTo>
                  <a:cubicBezTo>
                    <a:pt x="265013" y="47906"/>
                    <a:pt x="251763" y="61157"/>
                    <a:pt x="234435" y="61157"/>
                  </a:cubicBezTo>
                  <a:lnTo>
                    <a:pt x="30578" y="61157"/>
                  </a:lnTo>
                  <a:cubicBezTo>
                    <a:pt x="13251" y="61157"/>
                    <a:pt x="0" y="47906"/>
                    <a:pt x="0" y="30578"/>
                  </a:cubicBezTo>
                  <a:cubicBezTo>
                    <a:pt x="0" y="13251"/>
                    <a:pt x="13251" y="0"/>
                    <a:pt x="30578" y="0"/>
                  </a:cubicBezTo>
                  <a:close/>
                </a:path>
              </a:pathLst>
            </a:custGeom>
            <a:solidFill>
              <a:schemeClr val="accent1"/>
            </a:solidFill>
            <a:ln w="10120" cap="flat">
              <a:noFill/>
              <a:prstDash val="solid"/>
              <a:miter/>
            </a:ln>
          </p:spPr>
          <p:txBody>
            <a:bodyPr rtlCol="0" anchor="ctr"/>
            <a:lstStyle/>
            <a:p>
              <a:endParaRPr lang="en-US" dirty="0"/>
            </a:p>
          </p:txBody>
        </p:sp>
        <p:sp>
          <p:nvSpPr>
            <p:cNvPr id="34" name="Freeform: Shape 33">
              <a:extLst>
                <a:ext uri="{FF2B5EF4-FFF2-40B4-BE49-F238E27FC236}">
                  <a16:creationId xmlns="" xmlns:a16="http://schemas.microsoft.com/office/drawing/2014/main" id="{0522D638-DE3D-438D-8C73-954C32D8CB63}"/>
                </a:ext>
              </a:extLst>
            </p:cNvPr>
            <p:cNvSpPr/>
            <p:nvPr/>
          </p:nvSpPr>
          <p:spPr>
            <a:xfrm>
              <a:off x="1883501" y="3981772"/>
              <a:ext cx="132507" cy="61157"/>
            </a:xfrm>
            <a:custGeom>
              <a:avLst/>
              <a:gdLst>
                <a:gd name="connsiteX0" fmla="*/ 0 w 132506"/>
                <a:gd name="connsiteY0" fmla="*/ 0 h 61156"/>
                <a:gd name="connsiteX1" fmla="*/ 66253 w 132506"/>
                <a:gd name="connsiteY1" fmla="*/ 61157 h 61156"/>
                <a:gd name="connsiteX2" fmla="*/ 132507 w 132506"/>
                <a:gd name="connsiteY2" fmla="*/ 0 h 61156"/>
                <a:gd name="connsiteX3" fmla="*/ 0 w 132506"/>
                <a:gd name="connsiteY3" fmla="*/ 0 h 61156"/>
              </a:gdLst>
              <a:ahLst/>
              <a:cxnLst>
                <a:cxn ang="0">
                  <a:pos x="connsiteX0" y="connsiteY0"/>
                </a:cxn>
                <a:cxn ang="0">
                  <a:pos x="connsiteX1" y="connsiteY1"/>
                </a:cxn>
                <a:cxn ang="0">
                  <a:pos x="connsiteX2" y="connsiteY2"/>
                </a:cxn>
                <a:cxn ang="0">
                  <a:pos x="connsiteX3" y="connsiteY3"/>
                </a:cxn>
              </a:cxnLst>
              <a:rect l="l" t="t" r="r" b="b"/>
              <a:pathLst>
                <a:path w="132506" h="61156">
                  <a:moveTo>
                    <a:pt x="0" y="0"/>
                  </a:moveTo>
                  <a:cubicBezTo>
                    <a:pt x="3058" y="34656"/>
                    <a:pt x="31598" y="61157"/>
                    <a:pt x="66253" y="61157"/>
                  </a:cubicBezTo>
                  <a:cubicBezTo>
                    <a:pt x="100909" y="61157"/>
                    <a:pt x="129449" y="34656"/>
                    <a:pt x="132507" y="0"/>
                  </a:cubicBezTo>
                  <a:lnTo>
                    <a:pt x="0" y="0"/>
                  </a:lnTo>
                  <a:close/>
                </a:path>
              </a:pathLst>
            </a:custGeom>
            <a:solidFill>
              <a:schemeClr val="accent1"/>
            </a:solidFill>
            <a:ln w="10120" cap="flat">
              <a:noFill/>
              <a:prstDash val="solid"/>
              <a:miter/>
            </a:ln>
          </p:spPr>
          <p:txBody>
            <a:bodyPr rtlCol="0" anchor="ctr"/>
            <a:lstStyle/>
            <a:p>
              <a:endParaRPr lang="en-US" dirty="0"/>
            </a:p>
          </p:txBody>
        </p:sp>
        <p:sp>
          <p:nvSpPr>
            <p:cNvPr id="35" name="Freeform: Shape 34">
              <a:extLst>
                <a:ext uri="{FF2B5EF4-FFF2-40B4-BE49-F238E27FC236}">
                  <a16:creationId xmlns="" xmlns:a16="http://schemas.microsoft.com/office/drawing/2014/main" id="{01AB190E-B14D-440E-9910-B22D8C998B54}"/>
                </a:ext>
              </a:extLst>
            </p:cNvPr>
            <p:cNvSpPr/>
            <p:nvPr/>
          </p:nvSpPr>
          <p:spPr>
            <a:xfrm>
              <a:off x="1684741" y="3186732"/>
              <a:ext cx="530027" cy="550412"/>
            </a:xfrm>
            <a:custGeom>
              <a:avLst/>
              <a:gdLst>
                <a:gd name="connsiteX0" fmla="*/ 265013 w 530026"/>
                <a:gd name="connsiteY0" fmla="*/ 0 h 550412"/>
                <a:gd name="connsiteX1" fmla="*/ 265013 w 530026"/>
                <a:gd name="connsiteY1" fmla="*/ 0 h 550412"/>
                <a:gd name="connsiteX2" fmla="*/ 265013 w 530026"/>
                <a:gd name="connsiteY2" fmla="*/ 0 h 550412"/>
                <a:gd name="connsiteX3" fmla="*/ 0 w 530026"/>
                <a:gd name="connsiteY3" fmla="*/ 261956 h 550412"/>
                <a:gd name="connsiteX4" fmla="*/ 0 w 530026"/>
                <a:gd name="connsiteY4" fmla="*/ 271129 h 550412"/>
                <a:gd name="connsiteX5" fmla="*/ 18347 w 530026"/>
                <a:gd name="connsiteY5" fmla="*/ 362864 h 550412"/>
                <a:gd name="connsiteX6" fmla="*/ 64215 w 530026"/>
                <a:gd name="connsiteY6" fmla="*/ 438291 h 550412"/>
                <a:gd name="connsiteX7" fmla="*/ 126391 w 530026"/>
                <a:gd name="connsiteY7" fmla="*/ 539200 h 550412"/>
                <a:gd name="connsiteX8" fmla="*/ 144738 w 530026"/>
                <a:gd name="connsiteY8" fmla="*/ 550412 h 550412"/>
                <a:gd name="connsiteX9" fmla="*/ 385289 w 530026"/>
                <a:gd name="connsiteY9" fmla="*/ 550412 h 550412"/>
                <a:gd name="connsiteX10" fmla="*/ 403636 w 530026"/>
                <a:gd name="connsiteY10" fmla="*/ 539200 h 550412"/>
                <a:gd name="connsiteX11" fmla="*/ 465812 w 530026"/>
                <a:gd name="connsiteY11" fmla="*/ 438291 h 550412"/>
                <a:gd name="connsiteX12" fmla="*/ 511680 w 530026"/>
                <a:gd name="connsiteY12" fmla="*/ 362864 h 550412"/>
                <a:gd name="connsiteX13" fmla="*/ 530027 w 530026"/>
                <a:gd name="connsiteY13" fmla="*/ 271129 h 550412"/>
                <a:gd name="connsiteX14" fmla="*/ 530027 w 530026"/>
                <a:gd name="connsiteY14" fmla="*/ 261956 h 550412"/>
                <a:gd name="connsiteX15" fmla="*/ 265013 w 530026"/>
                <a:gd name="connsiteY15" fmla="*/ 0 h 550412"/>
                <a:gd name="connsiteX16" fmla="*/ 468870 w 530026"/>
                <a:gd name="connsiteY16" fmla="*/ 270110 h 550412"/>
                <a:gd name="connsiteX17" fmla="*/ 454600 w 530026"/>
                <a:gd name="connsiteY17" fmla="*/ 341460 h 550412"/>
                <a:gd name="connsiteX18" fmla="*/ 419944 w 530026"/>
                <a:gd name="connsiteY18" fmla="*/ 397520 h 550412"/>
                <a:gd name="connsiteX19" fmla="*/ 360826 w 530026"/>
                <a:gd name="connsiteY19" fmla="*/ 489256 h 550412"/>
                <a:gd name="connsiteX20" fmla="*/ 265013 w 530026"/>
                <a:gd name="connsiteY20" fmla="*/ 489256 h 550412"/>
                <a:gd name="connsiteX21" fmla="*/ 170220 w 530026"/>
                <a:gd name="connsiteY21" fmla="*/ 489256 h 550412"/>
                <a:gd name="connsiteX22" fmla="*/ 111102 w 530026"/>
                <a:gd name="connsiteY22" fmla="*/ 397520 h 550412"/>
                <a:gd name="connsiteX23" fmla="*/ 76446 w 530026"/>
                <a:gd name="connsiteY23" fmla="*/ 341460 h 550412"/>
                <a:gd name="connsiteX24" fmla="*/ 62176 w 530026"/>
                <a:gd name="connsiteY24" fmla="*/ 270110 h 550412"/>
                <a:gd name="connsiteX25" fmla="*/ 62176 w 530026"/>
                <a:gd name="connsiteY25" fmla="*/ 261956 h 550412"/>
                <a:gd name="connsiteX26" fmla="*/ 266033 w 530026"/>
                <a:gd name="connsiteY26" fmla="*/ 60138 h 550412"/>
                <a:gd name="connsiteX27" fmla="*/ 266033 w 530026"/>
                <a:gd name="connsiteY27" fmla="*/ 60138 h 550412"/>
                <a:gd name="connsiteX28" fmla="*/ 266033 w 530026"/>
                <a:gd name="connsiteY28" fmla="*/ 60138 h 550412"/>
                <a:gd name="connsiteX29" fmla="*/ 266033 w 530026"/>
                <a:gd name="connsiteY29" fmla="*/ 60138 h 550412"/>
                <a:gd name="connsiteX30" fmla="*/ 266033 w 530026"/>
                <a:gd name="connsiteY30" fmla="*/ 60138 h 550412"/>
                <a:gd name="connsiteX31" fmla="*/ 266033 w 530026"/>
                <a:gd name="connsiteY31" fmla="*/ 60138 h 550412"/>
                <a:gd name="connsiteX32" fmla="*/ 266033 w 530026"/>
                <a:gd name="connsiteY32" fmla="*/ 60138 h 550412"/>
                <a:gd name="connsiteX33" fmla="*/ 469889 w 530026"/>
                <a:gd name="connsiteY33" fmla="*/ 261956 h 550412"/>
                <a:gd name="connsiteX34" fmla="*/ 469889 w 530026"/>
                <a:gd name="connsiteY34" fmla="*/ 270110 h 550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0026" h="550412">
                  <a:moveTo>
                    <a:pt x="265013" y="0"/>
                  </a:moveTo>
                  <a:cubicBezTo>
                    <a:pt x="265013" y="0"/>
                    <a:pt x="265013" y="0"/>
                    <a:pt x="265013" y="0"/>
                  </a:cubicBezTo>
                  <a:cubicBezTo>
                    <a:pt x="265013" y="0"/>
                    <a:pt x="265013" y="0"/>
                    <a:pt x="265013" y="0"/>
                  </a:cubicBezTo>
                  <a:cubicBezTo>
                    <a:pt x="120275" y="1019"/>
                    <a:pt x="3058" y="117217"/>
                    <a:pt x="0" y="261956"/>
                  </a:cubicBezTo>
                  <a:lnTo>
                    <a:pt x="0" y="271129"/>
                  </a:lnTo>
                  <a:cubicBezTo>
                    <a:pt x="1019" y="302727"/>
                    <a:pt x="7135" y="333305"/>
                    <a:pt x="18347" y="362864"/>
                  </a:cubicBezTo>
                  <a:cubicBezTo>
                    <a:pt x="29559" y="390385"/>
                    <a:pt x="44848" y="415867"/>
                    <a:pt x="64215" y="438291"/>
                  </a:cubicBezTo>
                  <a:cubicBezTo>
                    <a:pt x="88678" y="464793"/>
                    <a:pt x="115179" y="516776"/>
                    <a:pt x="126391" y="539200"/>
                  </a:cubicBezTo>
                  <a:cubicBezTo>
                    <a:pt x="129449" y="546335"/>
                    <a:pt x="136584" y="550412"/>
                    <a:pt x="144738" y="550412"/>
                  </a:cubicBezTo>
                  <a:lnTo>
                    <a:pt x="385289" y="550412"/>
                  </a:lnTo>
                  <a:cubicBezTo>
                    <a:pt x="393443" y="550412"/>
                    <a:pt x="400578" y="546335"/>
                    <a:pt x="403636" y="539200"/>
                  </a:cubicBezTo>
                  <a:cubicBezTo>
                    <a:pt x="414848" y="516776"/>
                    <a:pt x="441349" y="464793"/>
                    <a:pt x="465812" y="438291"/>
                  </a:cubicBezTo>
                  <a:cubicBezTo>
                    <a:pt x="485178" y="415867"/>
                    <a:pt x="501487" y="390385"/>
                    <a:pt x="511680" y="362864"/>
                  </a:cubicBezTo>
                  <a:cubicBezTo>
                    <a:pt x="522892" y="333305"/>
                    <a:pt x="529008" y="302727"/>
                    <a:pt x="530027" y="271129"/>
                  </a:cubicBezTo>
                  <a:lnTo>
                    <a:pt x="530027" y="261956"/>
                  </a:lnTo>
                  <a:cubicBezTo>
                    <a:pt x="526969" y="117217"/>
                    <a:pt x="409752" y="1019"/>
                    <a:pt x="265013" y="0"/>
                  </a:cubicBezTo>
                  <a:close/>
                  <a:moveTo>
                    <a:pt x="468870" y="270110"/>
                  </a:moveTo>
                  <a:cubicBezTo>
                    <a:pt x="467851" y="294573"/>
                    <a:pt x="462754" y="319035"/>
                    <a:pt x="454600" y="341460"/>
                  </a:cubicBezTo>
                  <a:cubicBezTo>
                    <a:pt x="446446" y="361845"/>
                    <a:pt x="435234" y="381212"/>
                    <a:pt x="419944" y="397520"/>
                  </a:cubicBezTo>
                  <a:cubicBezTo>
                    <a:pt x="396501" y="426060"/>
                    <a:pt x="376115" y="456638"/>
                    <a:pt x="360826" y="489256"/>
                  </a:cubicBezTo>
                  <a:lnTo>
                    <a:pt x="265013" y="489256"/>
                  </a:lnTo>
                  <a:lnTo>
                    <a:pt x="170220" y="489256"/>
                  </a:lnTo>
                  <a:cubicBezTo>
                    <a:pt x="153912" y="456638"/>
                    <a:pt x="133526" y="426060"/>
                    <a:pt x="111102" y="397520"/>
                  </a:cubicBezTo>
                  <a:cubicBezTo>
                    <a:pt x="96832" y="381212"/>
                    <a:pt x="84600" y="361845"/>
                    <a:pt x="76446" y="341460"/>
                  </a:cubicBezTo>
                  <a:cubicBezTo>
                    <a:pt x="67273" y="319035"/>
                    <a:pt x="63196" y="294573"/>
                    <a:pt x="62176" y="270110"/>
                  </a:cubicBezTo>
                  <a:lnTo>
                    <a:pt x="62176" y="261956"/>
                  </a:lnTo>
                  <a:cubicBezTo>
                    <a:pt x="64215" y="150854"/>
                    <a:pt x="154931" y="61157"/>
                    <a:pt x="266033" y="60138"/>
                  </a:cubicBezTo>
                  <a:lnTo>
                    <a:pt x="266033" y="60138"/>
                  </a:lnTo>
                  <a:lnTo>
                    <a:pt x="266033" y="60138"/>
                  </a:lnTo>
                  <a:cubicBezTo>
                    <a:pt x="266033" y="60138"/>
                    <a:pt x="266033" y="60138"/>
                    <a:pt x="266033" y="60138"/>
                  </a:cubicBezTo>
                  <a:cubicBezTo>
                    <a:pt x="266033" y="60138"/>
                    <a:pt x="266033" y="60138"/>
                    <a:pt x="266033" y="60138"/>
                  </a:cubicBezTo>
                  <a:lnTo>
                    <a:pt x="266033" y="60138"/>
                  </a:lnTo>
                  <a:lnTo>
                    <a:pt x="266033" y="60138"/>
                  </a:lnTo>
                  <a:cubicBezTo>
                    <a:pt x="377134" y="61157"/>
                    <a:pt x="467851" y="149835"/>
                    <a:pt x="469889" y="261956"/>
                  </a:cubicBezTo>
                  <a:lnTo>
                    <a:pt x="469889" y="270110"/>
                  </a:lnTo>
                  <a:close/>
                </a:path>
              </a:pathLst>
            </a:custGeom>
            <a:solidFill>
              <a:schemeClr val="accent1"/>
            </a:solidFill>
            <a:ln w="10120" cap="flat">
              <a:noFill/>
              <a:prstDash val="solid"/>
              <a:miter/>
            </a:ln>
          </p:spPr>
          <p:txBody>
            <a:bodyPr rtlCol="0" anchor="ctr"/>
            <a:lstStyle/>
            <a:p>
              <a:endParaRPr lang="en-US" dirty="0"/>
            </a:p>
          </p:txBody>
        </p:sp>
      </p:grpSp>
      <p:sp>
        <p:nvSpPr>
          <p:cNvPr id="52" name="Slide Number Placeholder 51">
            <a:extLst>
              <a:ext uri="{FF2B5EF4-FFF2-40B4-BE49-F238E27FC236}">
                <a16:creationId xmlns="" xmlns:a16="http://schemas.microsoft.com/office/drawing/2014/main" id="{947A81F6-261F-44F4-B660-7BD323AE2991}"/>
              </a:ext>
            </a:extLst>
          </p:cNvPr>
          <p:cNvSpPr>
            <a:spLocks noGrp="1"/>
          </p:cNvSpPr>
          <p:nvPr>
            <p:ph type="sldNum" sz="quarter" idx="11"/>
          </p:nvPr>
        </p:nvSpPr>
        <p:spPr/>
        <p:txBody>
          <a:bodyPr/>
          <a:lstStyle/>
          <a:p>
            <a:fld id="{EECC7194-A4D0-457B-9D3E-53681723AFF7}" type="slidenum">
              <a:rPr lang="en-US" smtClean="0"/>
              <a:pPr/>
              <a:t>3</a:t>
            </a:fld>
            <a:endParaRPr lang="en-US" dirty="0"/>
          </a:p>
        </p:txBody>
      </p:sp>
      <p:grpSp>
        <p:nvGrpSpPr>
          <p:cNvPr id="14" name="Group 13">
            <a:extLst>
              <a:ext uri="{FF2B5EF4-FFF2-40B4-BE49-F238E27FC236}">
                <a16:creationId xmlns="" xmlns:a16="http://schemas.microsoft.com/office/drawing/2014/main" id="{8CDC0198-E919-4071-9C4B-5B3D19A46785}"/>
              </a:ext>
              <a:ext uri="{C183D7F6-B498-43B3-948B-1728B52AA6E4}">
                <adec:decorative xmlns="" xmlns:adec="http://schemas.microsoft.com/office/drawing/2017/decorative" val="1"/>
              </a:ext>
            </a:extLst>
          </p:cNvPr>
          <p:cNvGrpSpPr>
            <a:grpSpLocks noChangeAspect="1"/>
          </p:cNvGrpSpPr>
          <p:nvPr/>
        </p:nvGrpSpPr>
        <p:grpSpPr>
          <a:xfrm>
            <a:off x="1569877" y="2932344"/>
            <a:ext cx="906419" cy="906419"/>
            <a:chOff x="5482999" y="1607028"/>
            <a:chExt cx="1200866" cy="1200866"/>
          </a:xfrm>
        </p:grpSpPr>
        <p:sp>
          <p:nvSpPr>
            <p:cNvPr id="16" name="Rectangle 15">
              <a:extLst>
                <a:ext uri="{FF2B5EF4-FFF2-40B4-BE49-F238E27FC236}">
                  <a16:creationId xmlns="" xmlns:a16="http://schemas.microsoft.com/office/drawing/2014/main" id="{667DDF34-4085-4945-A320-585AC8EBAAF2}"/>
                </a:ext>
              </a:extLst>
            </p:cNvPr>
            <p:cNvSpPr/>
            <p:nvPr/>
          </p:nvSpPr>
          <p:spPr>
            <a:xfrm>
              <a:off x="5587207" y="1711236"/>
              <a:ext cx="992451" cy="992451"/>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 xmlns:a16="http://schemas.microsoft.com/office/drawing/2014/main" id="{ED521D40-9109-4214-B458-FAB53B1DA80D}"/>
                </a:ext>
              </a:extLst>
            </p:cNvPr>
            <p:cNvSpPr/>
            <p:nvPr/>
          </p:nvSpPr>
          <p:spPr>
            <a:xfrm>
              <a:off x="5482999" y="1607028"/>
              <a:ext cx="1200866" cy="1200866"/>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0" name="Picture 19">
            <a:extLst>
              <a:ext uri="{FF2B5EF4-FFF2-40B4-BE49-F238E27FC236}">
                <a16:creationId xmlns="" xmlns:a16="http://schemas.microsoft.com/office/drawing/2014/main" id="{DADB6EB4-4C7E-8151-BD06-7D1818B668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6797"/>
            <a:ext cx="12270655" cy="6938982"/>
          </a:xfrm>
          <a:prstGeom prst="rect">
            <a:avLst/>
          </a:prstGeom>
        </p:spPr>
      </p:pic>
      <p:sp>
        <p:nvSpPr>
          <p:cNvPr id="22" name="Text Placeholder 3">
            <a:extLst>
              <a:ext uri="{FF2B5EF4-FFF2-40B4-BE49-F238E27FC236}">
                <a16:creationId xmlns="" xmlns:a16="http://schemas.microsoft.com/office/drawing/2014/main" id="{C0DF59A8-6EAE-FA77-C8BD-2CB198D83FA2}"/>
              </a:ext>
            </a:extLst>
          </p:cNvPr>
          <p:cNvSpPr>
            <a:spLocks noGrp="1"/>
          </p:cNvSpPr>
          <p:nvPr>
            <p:ph type="body" sz="quarter" idx="13"/>
          </p:nvPr>
        </p:nvSpPr>
        <p:spPr>
          <a:xfrm>
            <a:off x="6942897" y="797469"/>
            <a:ext cx="5327758" cy="6034714"/>
          </a:xfrm>
          <a:gradFill>
            <a:gsLst>
              <a:gs pos="0">
                <a:schemeClr val="tx2"/>
              </a:gs>
              <a:gs pos="100000">
                <a:schemeClr val="accent2"/>
              </a:gs>
            </a:gsLst>
            <a:lin ang="14400000" scaled="0"/>
          </a:gradFill>
        </p:spPr>
        <p:txBody>
          <a:bodyPr/>
          <a:lstStyle/>
          <a:p>
            <a:r>
              <a:rPr lang="en-US" sz="1800" i="0" u="none" strike="noStrike" baseline="0" dirty="0">
                <a:latin typeface="Century Gothic" panose="020B0502020202020204" pitchFamily="34" charset="0"/>
              </a:rPr>
              <a:t>Our software solves the complications coming from managing all the paper works of every patient and staff associated with the various departments of the hospital with confidentiality. HMS provides the ability to manage all the information in one place, reducing the work of staff in arranging and analyzing the paperwork and making processing information more efficient</a:t>
            </a:r>
            <a:endParaRPr lang="en-US" sz="1800" dirty="0">
              <a:latin typeface="Century Gothic" panose="020B0502020202020204" pitchFamily="34" charset="0"/>
            </a:endParaRPr>
          </a:p>
        </p:txBody>
      </p:sp>
      <p:grpSp>
        <p:nvGrpSpPr>
          <p:cNvPr id="23" name="Group 22" descr="Icon Lightbulb">
            <a:extLst>
              <a:ext uri="{FF2B5EF4-FFF2-40B4-BE49-F238E27FC236}">
                <a16:creationId xmlns="" xmlns:a16="http://schemas.microsoft.com/office/drawing/2014/main" id="{BB3EE6C4-BFFF-81AC-D185-FA4BC58EBAD8}"/>
              </a:ext>
            </a:extLst>
          </p:cNvPr>
          <p:cNvGrpSpPr>
            <a:grpSpLocks noChangeAspect="1"/>
          </p:cNvGrpSpPr>
          <p:nvPr/>
        </p:nvGrpSpPr>
        <p:grpSpPr>
          <a:xfrm>
            <a:off x="7473631" y="1310498"/>
            <a:ext cx="362015" cy="584795"/>
            <a:chOff x="1684741" y="3186732"/>
            <a:chExt cx="530027" cy="856197"/>
          </a:xfrm>
        </p:grpSpPr>
        <p:sp>
          <p:nvSpPr>
            <p:cNvPr id="24" name="Freeform: Shape 23">
              <a:extLst>
                <a:ext uri="{FF2B5EF4-FFF2-40B4-BE49-F238E27FC236}">
                  <a16:creationId xmlns="" xmlns:a16="http://schemas.microsoft.com/office/drawing/2014/main" id="{D11A32A8-44FF-2717-9F4D-6DCAFDEDCD1F}"/>
                </a:ext>
              </a:extLst>
            </p:cNvPr>
            <p:cNvSpPr/>
            <p:nvPr/>
          </p:nvSpPr>
          <p:spPr>
            <a:xfrm>
              <a:off x="1817248" y="3777916"/>
              <a:ext cx="265013" cy="61157"/>
            </a:xfrm>
            <a:custGeom>
              <a:avLst/>
              <a:gdLst>
                <a:gd name="connsiteX0" fmla="*/ 30578 w 265013"/>
                <a:gd name="connsiteY0" fmla="*/ 0 h 61156"/>
                <a:gd name="connsiteX1" fmla="*/ 234435 w 265013"/>
                <a:gd name="connsiteY1" fmla="*/ 0 h 61156"/>
                <a:gd name="connsiteX2" fmla="*/ 265013 w 265013"/>
                <a:gd name="connsiteY2" fmla="*/ 30578 h 61156"/>
                <a:gd name="connsiteX3" fmla="*/ 234435 w 265013"/>
                <a:gd name="connsiteY3" fmla="*/ 61157 h 61156"/>
                <a:gd name="connsiteX4" fmla="*/ 30578 w 265013"/>
                <a:gd name="connsiteY4" fmla="*/ 61157 h 61156"/>
                <a:gd name="connsiteX5" fmla="*/ 0 w 265013"/>
                <a:gd name="connsiteY5" fmla="*/ 30578 h 61156"/>
                <a:gd name="connsiteX6" fmla="*/ 30578 w 265013"/>
                <a:gd name="connsiteY6" fmla="*/ 0 h 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013" h="61156">
                  <a:moveTo>
                    <a:pt x="30578" y="0"/>
                  </a:moveTo>
                  <a:lnTo>
                    <a:pt x="234435" y="0"/>
                  </a:lnTo>
                  <a:cubicBezTo>
                    <a:pt x="251763" y="0"/>
                    <a:pt x="265013" y="13251"/>
                    <a:pt x="265013" y="30578"/>
                  </a:cubicBezTo>
                  <a:cubicBezTo>
                    <a:pt x="265013" y="47906"/>
                    <a:pt x="251763" y="61157"/>
                    <a:pt x="234435" y="61157"/>
                  </a:cubicBezTo>
                  <a:lnTo>
                    <a:pt x="30578" y="61157"/>
                  </a:lnTo>
                  <a:cubicBezTo>
                    <a:pt x="13251" y="61157"/>
                    <a:pt x="0" y="47906"/>
                    <a:pt x="0" y="30578"/>
                  </a:cubicBezTo>
                  <a:cubicBezTo>
                    <a:pt x="0" y="13251"/>
                    <a:pt x="13251" y="0"/>
                    <a:pt x="30578" y="0"/>
                  </a:cubicBezTo>
                  <a:close/>
                </a:path>
              </a:pathLst>
            </a:custGeom>
            <a:solidFill>
              <a:schemeClr val="accent1"/>
            </a:solidFill>
            <a:ln w="10120" cap="flat">
              <a:noFill/>
              <a:prstDash val="solid"/>
              <a:miter/>
            </a:ln>
          </p:spPr>
          <p:txBody>
            <a:bodyPr rtlCol="0" anchor="ctr"/>
            <a:lstStyle/>
            <a:p>
              <a:endParaRPr lang="en-US" dirty="0"/>
            </a:p>
          </p:txBody>
        </p:sp>
        <p:sp>
          <p:nvSpPr>
            <p:cNvPr id="25" name="Freeform: Shape 24">
              <a:extLst>
                <a:ext uri="{FF2B5EF4-FFF2-40B4-BE49-F238E27FC236}">
                  <a16:creationId xmlns="" xmlns:a16="http://schemas.microsoft.com/office/drawing/2014/main" id="{AC3C7E75-F921-1240-3938-F7F34C9F2799}"/>
                </a:ext>
              </a:extLst>
            </p:cNvPr>
            <p:cNvSpPr/>
            <p:nvPr/>
          </p:nvSpPr>
          <p:spPr>
            <a:xfrm>
              <a:off x="1817248" y="3879844"/>
              <a:ext cx="265013" cy="61157"/>
            </a:xfrm>
            <a:custGeom>
              <a:avLst/>
              <a:gdLst>
                <a:gd name="connsiteX0" fmla="*/ 30578 w 265013"/>
                <a:gd name="connsiteY0" fmla="*/ 0 h 61156"/>
                <a:gd name="connsiteX1" fmla="*/ 234435 w 265013"/>
                <a:gd name="connsiteY1" fmla="*/ 0 h 61156"/>
                <a:gd name="connsiteX2" fmla="*/ 265013 w 265013"/>
                <a:gd name="connsiteY2" fmla="*/ 30578 h 61156"/>
                <a:gd name="connsiteX3" fmla="*/ 234435 w 265013"/>
                <a:gd name="connsiteY3" fmla="*/ 61157 h 61156"/>
                <a:gd name="connsiteX4" fmla="*/ 30578 w 265013"/>
                <a:gd name="connsiteY4" fmla="*/ 61157 h 61156"/>
                <a:gd name="connsiteX5" fmla="*/ 0 w 265013"/>
                <a:gd name="connsiteY5" fmla="*/ 30578 h 61156"/>
                <a:gd name="connsiteX6" fmla="*/ 30578 w 265013"/>
                <a:gd name="connsiteY6" fmla="*/ 0 h 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013" h="61156">
                  <a:moveTo>
                    <a:pt x="30578" y="0"/>
                  </a:moveTo>
                  <a:lnTo>
                    <a:pt x="234435" y="0"/>
                  </a:lnTo>
                  <a:cubicBezTo>
                    <a:pt x="251763" y="0"/>
                    <a:pt x="265013" y="13251"/>
                    <a:pt x="265013" y="30578"/>
                  </a:cubicBezTo>
                  <a:cubicBezTo>
                    <a:pt x="265013" y="47906"/>
                    <a:pt x="251763" y="61157"/>
                    <a:pt x="234435" y="61157"/>
                  </a:cubicBezTo>
                  <a:lnTo>
                    <a:pt x="30578" y="61157"/>
                  </a:lnTo>
                  <a:cubicBezTo>
                    <a:pt x="13251" y="61157"/>
                    <a:pt x="0" y="47906"/>
                    <a:pt x="0" y="30578"/>
                  </a:cubicBezTo>
                  <a:cubicBezTo>
                    <a:pt x="0" y="13251"/>
                    <a:pt x="13251" y="0"/>
                    <a:pt x="30578" y="0"/>
                  </a:cubicBezTo>
                  <a:close/>
                </a:path>
              </a:pathLst>
            </a:custGeom>
            <a:solidFill>
              <a:schemeClr val="accent1"/>
            </a:solidFill>
            <a:ln w="10120" cap="flat">
              <a:noFill/>
              <a:prstDash val="solid"/>
              <a:miter/>
            </a:ln>
          </p:spPr>
          <p:txBody>
            <a:bodyPr rtlCol="0" anchor="ctr"/>
            <a:lstStyle/>
            <a:p>
              <a:endParaRPr lang="en-US" dirty="0"/>
            </a:p>
          </p:txBody>
        </p:sp>
        <p:sp>
          <p:nvSpPr>
            <p:cNvPr id="26" name="Freeform: Shape 25">
              <a:extLst>
                <a:ext uri="{FF2B5EF4-FFF2-40B4-BE49-F238E27FC236}">
                  <a16:creationId xmlns="" xmlns:a16="http://schemas.microsoft.com/office/drawing/2014/main" id="{BC965662-8825-584E-544A-4BDDBCFF9685}"/>
                </a:ext>
              </a:extLst>
            </p:cNvPr>
            <p:cNvSpPr/>
            <p:nvPr/>
          </p:nvSpPr>
          <p:spPr>
            <a:xfrm>
              <a:off x="1883501" y="3981772"/>
              <a:ext cx="132507" cy="61157"/>
            </a:xfrm>
            <a:custGeom>
              <a:avLst/>
              <a:gdLst>
                <a:gd name="connsiteX0" fmla="*/ 0 w 132506"/>
                <a:gd name="connsiteY0" fmla="*/ 0 h 61156"/>
                <a:gd name="connsiteX1" fmla="*/ 66253 w 132506"/>
                <a:gd name="connsiteY1" fmla="*/ 61157 h 61156"/>
                <a:gd name="connsiteX2" fmla="*/ 132507 w 132506"/>
                <a:gd name="connsiteY2" fmla="*/ 0 h 61156"/>
                <a:gd name="connsiteX3" fmla="*/ 0 w 132506"/>
                <a:gd name="connsiteY3" fmla="*/ 0 h 61156"/>
              </a:gdLst>
              <a:ahLst/>
              <a:cxnLst>
                <a:cxn ang="0">
                  <a:pos x="connsiteX0" y="connsiteY0"/>
                </a:cxn>
                <a:cxn ang="0">
                  <a:pos x="connsiteX1" y="connsiteY1"/>
                </a:cxn>
                <a:cxn ang="0">
                  <a:pos x="connsiteX2" y="connsiteY2"/>
                </a:cxn>
                <a:cxn ang="0">
                  <a:pos x="connsiteX3" y="connsiteY3"/>
                </a:cxn>
              </a:cxnLst>
              <a:rect l="l" t="t" r="r" b="b"/>
              <a:pathLst>
                <a:path w="132506" h="61156">
                  <a:moveTo>
                    <a:pt x="0" y="0"/>
                  </a:moveTo>
                  <a:cubicBezTo>
                    <a:pt x="3058" y="34656"/>
                    <a:pt x="31598" y="61157"/>
                    <a:pt x="66253" y="61157"/>
                  </a:cubicBezTo>
                  <a:cubicBezTo>
                    <a:pt x="100909" y="61157"/>
                    <a:pt x="129449" y="34656"/>
                    <a:pt x="132507" y="0"/>
                  </a:cubicBezTo>
                  <a:lnTo>
                    <a:pt x="0" y="0"/>
                  </a:lnTo>
                  <a:close/>
                </a:path>
              </a:pathLst>
            </a:custGeom>
            <a:solidFill>
              <a:schemeClr val="accent1"/>
            </a:solidFill>
            <a:ln w="10120" cap="flat">
              <a:noFill/>
              <a:prstDash val="solid"/>
              <a:miter/>
            </a:ln>
          </p:spPr>
          <p:txBody>
            <a:bodyPr rtlCol="0" anchor="ctr"/>
            <a:lstStyle/>
            <a:p>
              <a:endParaRPr lang="en-US" dirty="0"/>
            </a:p>
          </p:txBody>
        </p:sp>
        <p:sp>
          <p:nvSpPr>
            <p:cNvPr id="27" name="Freeform: Shape 26">
              <a:extLst>
                <a:ext uri="{FF2B5EF4-FFF2-40B4-BE49-F238E27FC236}">
                  <a16:creationId xmlns="" xmlns:a16="http://schemas.microsoft.com/office/drawing/2014/main" id="{19234F75-FB9A-F601-8EB7-9FE5C6C89E3B}"/>
                </a:ext>
              </a:extLst>
            </p:cNvPr>
            <p:cNvSpPr/>
            <p:nvPr/>
          </p:nvSpPr>
          <p:spPr>
            <a:xfrm>
              <a:off x="1684741" y="3186732"/>
              <a:ext cx="530027" cy="550412"/>
            </a:xfrm>
            <a:custGeom>
              <a:avLst/>
              <a:gdLst>
                <a:gd name="connsiteX0" fmla="*/ 265013 w 530026"/>
                <a:gd name="connsiteY0" fmla="*/ 0 h 550412"/>
                <a:gd name="connsiteX1" fmla="*/ 265013 w 530026"/>
                <a:gd name="connsiteY1" fmla="*/ 0 h 550412"/>
                <a:gd name="connsiteX2" fmla="*/ 265013 w 530026"/>
                <a:gd name="connsiteY2" fmla="*/ 0 h 550412"/>
                <a:gd name="connsiteX3" fmla="*/ 0 w 530026"/>
                <a:gd name="connsiteY3" fmla="*/ 261956 h 550412"/>
                <a:gd name="connsiteX4" fmla="*/ 0 w 530026"/>
                <a:gd name="connsiteY4" fmla="*/ 271129 h 550412"/>
                <a:gd name="connsiteX5" fmla="*/ 18347 w 530026"/>
                <a:gd name="connsiteY5" fmla="*/ 362864 h 550412"/>
                <a:gd name="connsiteX6" fmla="*/ 64215 w 530026"/>
                <a:gd name="connsiteY6" fmla="*/ 438291 h 550412"/>
                <a:gd name="connsiteX7" fmla="*/ 126391 w 530026"/>
                <a:gd name="connsiteY7" fmla="*/ 539200 h 550412"/>
                <a:gd name="connsiteX8" fmla="*/ 144738 w 530026"/>
                <a:gd name="connsiteY8" fmla="*/ 550412 h 550412"/>
                <a:gd name="connsiteX9" fmla="*/ 385289 w 530026"/>
                <a:gd name="connsiteY9" fmla="*/ 550412 h 550412"/>
                <a:gd name="connsiteX10" fmla="*/ 403636 w 530026"/>
                <a:gd name="connsiteY10" fmla="*/ 539200 h 550412"/>
                <a:gd name="connsiteX11" fmla="*/ 465812 w 530026"/>
                <a:gd name="connsiteY11" fmla="*/ 438291 h 550412"/>
                <a:gd name="connsiteX12" fmla="*/ 511680 w 530026"/>
                <a:gd name="connsiteY12" fmla="*/ 362864 h 550412"/>
                <a:gd name="connsiteX13" fmla="*/ 530027 w 530026"/>
                <a:gd name="connsiteY13" fmla="*/ 271129 h 550412"/>
                <a:gd name="connsiteX14" fmla="*/ 530027 w 530026"/>
                <a:gd name="connsiteY14" fmla="*/ 261956 h 550412"/>
                <a:gd name="connsiteX15" fmla="*/ 265013 w 530026"/>
                <a:gd name="connsiteY15" fmla="*/ 0 h 550412"/>
                <a:gd name="connsiteX16" fmla="*/ 468870 w 530026"/>
                <a:gd name="connsiteY16" fmla="*/ 270110 h 550412"/>
                <a:gd name="connsiteX17" fmla="*/ 454600 w 530026"/>
                <a:gd name="connsiteY17" fmla="*/ 341460 h 550412"/>
                <a:gd name="connsiteX18" fmla="*/ 419944 w 530026"/>
                <a:gd name="connsiteY18" fmla="*/ 397520 h 550412"/>
                <a:gd name="connsiteX19" fmla="*/ 360826 w 530026"/>
                <a:gd name="connsiteY19" fmla="*/ 489256 h 550412"/>
                <a:gd name="connsiteX20" fmla="*/ 265013 w 530026"/>
                <a:gd name="connsiteY20" fmla="*/ 489256 h 550412"/>
                <a:gd name="connsiteX21" fmla="*/ 170220 w 530026"/>
                <a:gd name="connsiteY21" fmla="*/ 489256 h 550412"/>
                <a:gd name="connsiteX22" fmla="*/ 111102 w 530026"/>
                <a:gd name="connsiteY22" fmla="*/ 397520 h 550412"/>
                <a:gd name="connsiteX23" fmla="*/ 76446 w 530026"/>
                <a:gd name="connsiteY23" fmla="*/ 341460 h 550412"/>
                <a:gd name="connsiteX24" fmla="*/ 62176 w 530026"/>
                <a:gd name="connsiteY24" fmla="*/ 270110 h 550412"/>
                <a:gd name="connsiteX25" fmla="*/ 62176 w 530026"/>
                <a:gd name="connsiteY25" fmla="*/ 261956 h 550412"/>
                <a:gd name="connsiteX26" fmla="*/ 266033 w 530026"/>
                <a:gd name="connsiteY26" fmla="*/ 60138 h 550412"/>
                <a:gd name="connsiteX27" fmla="*/ 266033 w 530026"/>
                <a:gd name="connsiteY27" fmla="*/ 60138 h 550412"/>
                <a:gd name="connsiteX28" fmla="*/ 266033 w 530026"/>
                <a:gd name="connsiteY28" fmla="*/ 60138 h 550412"/>
                <a:gd name="connsiteX29" fmla="*/ 266033 w 530026"/>
                <a:gd name="connsiteY29" fmla="*/ 60138 h 550412"/>
                <a:gd name="connsiteX30" fmla="*/ 266033 w 530026"/>
                <a:gd name="connsiteY30" fmla="*/ 60138 h 550412"/>
                <a:gd name="connsiteX31" fmla="*/ 266033 w 530026"/>
                <a:gd name="connsiteY31" fmla="*/ 60138 h 550412"/>
                <a:gd name="connsiteX32" fmla="*/ 266033 w 530026"/>
                <a:gd name="connsiteY32" fmla="*/ 60138 h 550412"/>
                <a:gd name="connsiteX33" fmla="*/ 469889 w 530026"/>
                <a:gd name="connsiteY33" fmla="*/ 261956 h 550412"/>
                <a:gd name="connsiteX34" fmla="*/ 469889 w 530026"/>
                <a:gd name="connsiteY34" fmla="*/ 270110 h 550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0026" h="550412">
                  <a:moveTo>
                    <a:pt x="265013" y="0"/>
                  </a:moveTo>
                  <a:cubicBezTo>
                    <a:pt x="265013" y="0"/>
                    <a:pt x="265013" y="0"/>
                    <a:pt x="265013" y="0"/>
                  </a:cubicBezTo>
                  <a:cubicBezTo>
                    <a:pt x="265013" y="0"/>
                    <a:pt x="265013" y="0"/>
                    <a:pt x="265013" y="0"/>
                  </a:cubicBezTo>
                  <a:cubicBezTo>
                    <a:pt x="120275" y="1019"/>
                    <a:pt x="3058" y="117217"/>
                    <a:pt x="0" y="261956"/>
                  </a:cubicBezTo>
                  <a:lnTo>
                    <a:pt x="0" y="271129"/>
                  </a:lnTo>
                  <a:cubicBezTo>
                    <a:pt x="1019" y="302727"/>
                    <a:pt x="7135" y="333305"/>
                    <a:pt x="18347" y="362864"/>
                  </a:cubicBezTo>
                  <a:cubicBezTo>
                    <a:pt x="29559" y="390385"/>
                    <a:pt x="44848" y="415867"/>
                    <a:pt x="64215" y="438291"/>
                  </a:cubicBezTo>
                  <a:cubicBezTo>
                    <a:pt x="88678" y="464793"/>
                    <a:pt x="115179" y="516776"/>
                    <a:pt x="126391" y="539200"/>
                  </a:cubicBezTo>
                  <a:cubicBezTo>
                    <a:pt x="129449" y="546335"/>
                    <a:pt x="136584" y="550412"/>
                    <a:pt x="144738" y="550412"/>
                  </a:cubicBezTo>
                  <a:lnTo>
                    <a:pt x="385289" y="550412"/>
                  </a:lnTo>
                  <a:cubicBezTo>
                    <a:pt x="393443" y="550412"/>
                    <a:pt x="400578" y="546335"/>
                    <a:pt x="403636" y="539200"/>
                  </a:cubicBezTo>
                  <a:cubicBezTo>
                    <a:pt x="414848" y="516776"/>
                    <a:pt x="441349" y="464793"/>
                    <a:pt x="465812" y="438291"/>
                  </a:cubicBezTo>
                  <a:cubicBezTo>
                    <a:pt x="485178" y="415867"/>
                    <a:pt x="501487" y="390385"/>
                    <a:pt x="511680" y="362864"/>
                  </a:cubicBezTo>
                  <a:cubicBezTo>
                    <a:pt x="522892" y="333305"/>
                    <a:pt x="529008" y="302727"/>
                    <a:pt x="530027" y="271129"/>
                  </a:cubicBezTo>
                  <a:lnTo>
                    <a:pt x="530027" y="261956"/>
                  </a:lnTo>
                  <a:cubicBezTo>
                    <a:pt x="526969" y="117217"/>
                    <a:pt x="409752" y="1019"/>
                    <a:pt x="265013" y="0"/>
                  </a:cubicBezTo>
                  <a:close/>
                  <a:moveTo>
                    <a:pt x="468870" y="270110"/>
                  </a:moveTo>
                  <a:cubicBezTo>
                    <a:pt x="467851" y="294573"/>
                    <a:pt x="462754" y="319035"/>
                    <a:pt x="454600" y="341460"/>
                  </a:cubicBezTo>
                  <a:cubicBezTo>
                    <a:pt x="446446" y="361845"/>
                    <a:pt x="435234" y="381212"/>
                    <a:pt x="419944" y="397520"/>
                  </a:cubicBezTo>
                  <a:cubicBezTo>
                    <a:pt x="396501" y="426060"/>
                    <a:pt x="376115" y="456638"/>
                    <a:pt x="360826" y="489256"/>
                  </a:cubicBezTo>
                  <a:lnTo>
                    <a:pt x="265013" y="489256"/>
                  </a:lnTo>
                  <a:lnTo>
                    <a:pt x="170220" y="489256"/>
                  </a:lnTo>
                  <a:cubicBezTo>
                    <a:pt x="153912" y="456638"/>
                    <a:pt x="133526" y="426060"/>
                    <a:pt x="111102" y="397520"/>
                  </a:cubicBezTo>
                  <a:cubicBezTo>
                    <a:pt x="96832" y="381212"/>
                    <a:pt x="84600" y="361845"/>
                    <a:pt x="76446" y="341460"/>
                  </a:cubicBezTo>
                  <a:cubicBezTo>
                    <a:pt x="67273" y="319035"/>
                    <a:pt x="63196" y="294573"/>
                    <a:pt x="62176" y="270110"/>
                  </a:cubicBezTo>
                  <a:lnTo>
                    <a:pt x="62176" y="261956"/>
                  </a:lnTo>
                  <a:cubicBezTo>
                    <a:pt x="64215" y="150854"/>
                    <a:pt x="154931" y="61157"/>
                    <a:pt x="266033" y="60138"/>
                  </a:cubicBezTo>
                  <a:lnTo>
                    <a:pt x="266033" y="60138"/>
                  </a:lnTo>
                  <a:lnTo>
                    <a:pt x="266033" y="60138"/>
                  </a:lnTo>
                  <a:cubicBezTo>
                    <a:pt x="266033" y="60138"/>
                    <a:pt x="266033" y="60138"/>
                    <a:pt x="266033" y="60138"/>
                  </a:cubicBezTo>
                  <a:cubicBezTo>
                    <a:pt x="266033" y="60138"/>
                    <a:pt x="266033" y="60138"/>
                    <a:pt x="266033" y="60138"/>
                  </a:cubicBezTo>
                  <a:lnTo>
                    <a:pt x="266033" y="60138"/>
                  </a:lnTo>
                  <a:lnTo>
                    <a:pt x="266033" y="60138"/>
                  </a:lnTo>
                  <a:cubicBezTo>
                    <a:pt x="377134" y="61157"/>
                    <a:pt x="467851" y="149835"/>
                    <a:pt x="469889" y="261956"/>
                  </a:cubicBezTo>
                  <a:lnTo>
                    <a:pt x="469889" y="270110"/>
                  </a:lnTo>
                  <a:close/>
                </a:path>
              </a:pathLst>
            </a:custGeom>
            <a:solidFill>
              <a:schemeClr val="accent1"/>
            </a:solidFill>
            <a:ln w="10120" cap="flat">
              <a:noFill/>
              <a:prstDash val="solid"/>
              <a:miter/>
            </a:ln>
          </p:spPr>
          <p:txBody>
            <a:bodyPr rtlCol="0" anchor="ctr"/>
            <a:lstStyle/>
            <a:p>
              <a:endParaRPr lang="en-US" dirty="0"/>
            </a:p>
          </p:txBody>
        </p:sp>
      </p:grpSp>
      <p:sp>
        <p:nvSpPr>
          <p:cNvPr id="30" name="TextBox 29">
            <a:extLst>
              <a:ext uri="{FF2B5EF4-FFF2-40B4-BE49-F238E27FC236}">
                <a16:creationId xmlns="" xmlns:a16="http://schemas.microsoft.com/office/drawing/2014/main" id="{98DF84CB-57FF-E771-3EDC-5561F0955A0F}"/>
              </a:ext>
            </a:extLst>
          </p:cNvPr>
          <p:cNvSpPr txBox="1"/>
          <p:nvPr/>
        </p:nvSpPr>
        <p:spPr>
          <a:xfrm>
            <a:off x="8498208" y="1149687"/>
            <a:ext cx="3614078" cy="830997"/>
          </a:xfrm>
          <a:prstGeom prst="rect">
            <a:avLst/>
          </a:prstGeom>
          <a:noFill/>
        </p:spPr>
        <p:txBody>
          <a:bodyPr wrap="square">
            <a:spAutoFit/>
          </a:bodyPr>
          <a:lstStyle/>
          <a:p>
            <a:r>
              <a:rPr lang="en-US" sz="2400" dirty="0">
                <a:solidFill>
                  <a:schemeClr val="accent1">
                    <a:lumMod val="20000"/>
                    <a:lumOff val="80000"/>
                  </a:schemeClr>
                </a:solidFill>
              </a:rPr>
              <a:t>OUR </a:t>
            </a:r>
            <a:br>
              <a:rPr lang="en-US" sz="2400" dirty="0">
                <a:solidFill>
                  <a:schemeClr val="accent1">
                    <a:lumMod val="20000"/>
                    <a:lumOff val="80000"/>
                  </a:schemeClr>
                </a:solidFill>
              </a:rPr>
            </a:br>
            <a:r>
              <a:rPr lang="en-US" sz="2400" dirty="0">
                <a:solidFill>
                  <a:schemeClr val="accent1">
                    <a:lumMod val="20000"/>
                    <a:lumOff val="80000"/>
                  </a:schemeClr>
                </a:solidFill>
              </a:rPr>
              <a:t>   GOAL</a:t>
            </a:r>
            <a:endParaRPr lang="en-IN" sz="2400" dirty="0">
              <a:solidFill>
                <a:schemeClr val="accent1">
                  <a:lumMod val="20000"/>
                  <a:lumOff val="80000"/>
                </a:schemeClr>
              </a:solidFill>
            </a:endParaRPr>
          </a:p>
        </p:txBody>
      </p:sp>
      <p:sp>
        <p:nvSpPr>
          <p:cNvPr id="31" name="object 7" descr="Beige rectangle">
            <a:extLst>
              <a:ext uri="{FF2B5EF4-FFF2-40B4-BE49-F238E27FC236}">
                <a16:creationId xmlns="" xmlns:a16="http://schemas.microsoft.com/office/drawing/2014/main" id="{531D1479-5C2C-7856-6BCE-99F822CC0488}"/>
              </a:ext>
            </a:extLst>
          </p:cNvPr>
          <p:cNvSpPr/>
          <p:nvPr/>
        </p:nvSpPr>
        <p:spPr bwMode="white">
          <a:xfrm>
            <a:off x="7201430" y="2245912"/>
            <a:ext cx="4554346" cy="180244"/>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grpSp>
        <p:nvGrpSpPr>
          <p:cNvPr id="37" name="Group 36">
            <a:extLst>
              <a:ext uri="{FF2B5EF4-FFF2-40B4-BE49-F238E27FC236}">
                <a16:creationId xmlns="" xmlns:a16="http://schemas.microsoft.com/office/drawing/2014/main" id="{83DE0EA3-8A68-9661-C27A-586C2488444F}"/>
              </a:ext>
              <a:ext uri="{C183D7F6-B498-43B3-948B-1728B52AA6E4}">
                <adec:decorative xmlns="" xmlns:adec="http://schemas.microsoft.com/office/drawing/2017/decorative" val="1"/>
              </a:ext>
            </a:extLst>
          </p:cNvPr>
          <p:cNvGrpSpPr>
            <a:grpSpLocks noChangeAspect="1"/>
          </p:cNvGrpSpPr>
          <p:nvPr/>
        </p:nvGrpSpPr>
        <p:grpSpPr>
          <a:xfrm>
            <a:off x="7201430" y="1149687"/>
            <a:ext cx="906419" cy="906419"/>
            <a:chOff x="5482999" y="1607028"/>
            <a:chExt cx="1200866" cy="1200866"/>
          </a:xfrm>
        </p:grpSpPr>
        <p:sp>
          <p:nvSpPr>
            <p:cNvPr id="38" name="Rectangle 37">
              <a:extLst>
                <a:ext uri="{FF2B5EF4-FFF2-40B4-BE49-F238E27FC236}">
                  <a16:creationId xmlns="" xmlns:a16="http://schemas.microsoft.com/office/drawing/2014/main" id="{4C7FA544-D983-27A1-C7CB-C1A7A621DD72}"/>
                </a:ext>
              </a:extLst>
            </p:cNvPr>
            <p:cNvSpPr/>
            <p:nvPr/>
          </p:nvSpPr>
          <p:spPr>
            <a:xfrm>
              <a:off x="5587207" y="1711236"/>
              <a:ext cx="992451" cy="992451"/>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 xmlns:a16="http://schemas.microsoft.com/office/drawing/2014/main" id="{4D8E4AF0-E428-A4E7-4C45-0F288A7E6C39}"/>
                </a:ext>
              </a:extLst>
            </p:cNvPr>
            <p:cNvSpPr/>
            <p:nvPr/>
          </p:nvSpPr>
          <p:spPr>
            <a:xfrm>
              <a:off x="5482999" y="1607028"/>
              <a:ext cx="1200866" cy="1200866"/>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043203464"/>
      </p:ext>
    </p:extLst>
  </p:cSld>
  <p:clrMapOvr>
    <a:masterClrMapping/>
  </p:clrMapOvr>
  <p:transition spd="slow" advClick="0" advTm="2000">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Doctor standing in front of a computer&#10;">
            <a:extLst>
              <a:ext uri="{FF2B5EF4-FFF2-40B4-BE49-F238E27FC236}">
                <a16:creationId xmlns="" xmlns:a16="http://schemas.microsoft.com/office/drawing/2014/main" id="{D4AB4507-F77A-44A5-B290-3F3D4817B7BD}"/>
              </a:ext>
            </a:extLst>
          </p:cNvPr>
          <p:cNvPicPr>
            <a:picLocks noGrp="1" noChangeAspect="1"/>
          </p:cNvPicPr>
          <p:nvPr>
            <p:ph type="pic" sz="quarter" idx="12"/>
          </p:nvPr>
        </p:nvPicPr>
        <p:blipFill>
          <a:blip r:embed="rId2" cstate="screen">
            <a:extLst>
              <a:ext uri="{28A0092B-C50C-407E-A947-70E740481C1C}">
                <a14:useLocalDpi xmlns:a14="http://schemas.microsoft.com/office/drawing/2010/main"/>
              </a:ext>
            </a:extLst>
          </a:blip>
          <a:srcRect/>
          <a:stretch>
            <a:fillRect/>
          </a:stretch>
        </p:blipFill>
        <p:spPr>
          <a:xfrm>
            <a:off x="7345618" y="322206"/>
            <a:ext cx="4701165" cy="2468543"/>
          </a:xfrm>
          <a:solidFill>
            <a:schemeClr val="tx2"/>
          </a:solidFill>
        </p:spPr>
      </p:pic>
      <p:sp>
        <p:nvSpPr>
          <p:cNvPr id="19" name="Rectangle 18">
            <a:extLst>
              <a:ext uri="{FF2B5EF4-FFF2-40B4-BE49-F238E27FC236}">
                <a16:creationId xmlns="" xmlns:a16="http://schemas.microsoft.com/office/drawing/2014/main" id="{A4592135-A11E-4178-A320-510C4B7492A3}"/>
              </a:ext>
              <a:ext uri="{C183D7F6-B498-43B3-948B-1728B52AA6E4}">
                <adec:decorative xmlns="" xmlns:adec="http://schemas.microsoft.com/office/drawing/2017/decorative" val="1"/>
              </a:ext>
            </a:extLst>
          </p:cNvPr>
          <p:cNvSpPr/>
          <p:nvPr/>
        </p:nvSpPr>
        <p:spPr>
          <a:xfrm>
            <a:off x="0" y="-193040"/>
            <a:ext cx="12192000" cy="6858001"/>
          </a:xfrm>
          <a:prstGeom prst="rect">
            <a:avLst/>
          </a:prstGeom>
          <a:solidFill>
            <a:srgbClr val="00206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 xmlns:a16="http://schemas.microsoft.com/office/drawing/2014/main" id="{1C499D5A-91D2-45BF-B204-6FDFFE97FFA9}"/>
              </a:ext>
            </a:extLst>
          </p:cNvPr>
          <p:cNvSpPr>
            <a:spLocks noGrp="1"/>
          </p:cNvSpPr>
          <p:nvPr>
            <p:ph type="title"/>
          </p:nvPr>
        </p:nvSpPr>
        <p:spPr/>
        <p:txBody>
          <a:bodyPr/>
          <a:lstStyle/>
          <a:p>
            <a:r>
              <a:rPr lang="en-US" sz="1800" dirty="0"/>
              <a:t>SOFTWARE REQUIREMENT Specification</a:t>
            </a:r>
          </a:p>
        </p:txBody>
      </p:sp>
      <p:sp>
        <p:nvSpPr>
          <p:cNvPr id="4" name="Slide Number Placeholder 3">
            <a:extLst>
              <a:ext uri="{FF2B5EF4-FFF2-40B4-BE49-F238E27FC236}">
                <a16:creationId xmlns="" xmlns:a16="http://schemas.microsoft.com/office/drawing/2014/main" id="{98F61CED-575A-4A61-B181-A44246132635}"/>
              </a:ext>
            </a:extLst>
          </p:cNvPr>
          <p:cNvSpPr>
            <a:spLocks noGrp="1"/>
          </p:cNvSpPr>
          <p:nvPr>
            <p:ph type="sldNum" sz="quarter" idx="11"/>
          </p:nvPr>
        </p:nvSpPr>
        <p:spPr>
          <a:xfrm>
            <a:off x="11473215" y="6181260"/>
            <a:ext cx="270474" cy="270474"/>
          </a:xfrm>
        </p:spPr>
        <p:txBody>
          <a:bodyPr/>
          <a:lstStyle/>
          <a:p>
            <a:fld id="{EECC7194-A4D0-457B-9D3E-53681723AFF7}" type="slidenum">
              <a:rPr lang="en-US" smtClean="0"/>
              <a:pPr/>
              <a:t>4</a:t>
            </a:fld>
            <a:endParaRPr lang="en-US" dirty="0"/>
          </a:p>
        </p:txBody>
      </p:sp>
      <p:sp>
        <p:nvSpPr>
          <p:cNvPr id="5" name="Text Placeholder 4">
            <a:extLst>
              <a:ext uri="{FF2B5EF4-FFF2-40B4-BE49-F238E27FC236}">
                <a16:creationId xmlns="" xmlns:a16="http://schemas.microsoft.com/office/drawing/2014/main" id="{7E6F3A07-B555-4DCB-847F-A2749A0C0866}"/>
              </a:ext>
            </a:extLst>
          </p:cNvPr>
          <p:cNvSpPr>
            <a:spLocks noGrp="1"/>
          </p:cNvSpPr>
          <p:nvPr>
            <p:ph type="body" sz="quarter" idx="13"/>
          </p:nvPr>
        </p:nvSpPr>
        <p:spPr>
          <a:xfrm>
            <a:off x="182880" y="3342640"/>
            <a:ext cx="3746227" cy="2452083"/>
          </a:xfrm>
        </p:spPr>
        <p:txBody>
          <a:bodyPr/>
          <a:lstStyle/>
          <a:p>
            <a:r>
              <a:rPr lang="en-IN" sz="2000" b="1" i="0" u="none" strike="noStrike" baseline="0" dirty="0">
                <a:latin typeface="Cambria" panose="02040503050406030204" pitchFamily="18" charset="0"/>
              </a:rPr>
              <a:t>3.1 User Interface: - </a:t>
            </a:r>
          </a:p>
          <a:p>
            <a:r>
              <a:rPr lang="en-US" sz="2000" b="0" i="0" u="none" strike="noStrike" baseline="0" dirty="0">
                <a:latin typeface="Cambria" panose="02040503050406030204" pitchFamily="18" charset="0"/>
              </a:rPr>
              <a:t>User interface is designed in a user friendly manner and the user, in another end he has to give the order, for that he will interact using keyboard and mouse</a:t>
            </a:r>
            <a:r>
              <a:rPr lang="en-US" sz="2000" b="0" i="0" u="none" strike="noStrike" baseline="0" dirty="0">
                <a:solidFill>
                  <a:srgbClr val="000000"/>
                </a:solidFill>
                <a:latin typeface="Cambria" panose="02040503050406030204" pitchFamily="18" charset="0"/>
              </a:rPr>
              <a:t>. </a:t>
            </a:r>
            <a:endParaRPr lang="en-US" sz="2000" dirty="0"/>
          </a:p>
        </p:txBody>
      </p:sp>
      <p:sp>
        <p:nvSpPr>
          <p:cNvPr id="6" name="Text Placeholder 5">
            <a:extLst>
              <a:ext uri="{FF2B5EF4-FFF2-40B4-BE49-F238E27FC236}">
                <a16:creationId xmlns="" xmlns:a16="http://schemas.microsoft.com/office/drawing/2014/main" id="{D1BEBF22-A40E-4194-AD9A-12E9E5AB0013}"/>
              </a:ext>
            </a:extLst>
          </p:cNvPr>
          <p:cNvSpPr>
            <a:spLocks noGrp="1"/>
          </p:cNvSpPr>
          <p:nvPr>
            <p:ph type="body" sz="quarter" idx="14"/>
          </p:nvPr>
        </p:nvSpPr>
        <p:spPr>
          <a:xfrm>
            <a:off x="684000" y="1294466"/>
            <a:ext cx="3572168" cy="370166"/>
          </a:xfrm>
        </p:spPr>
        <p:txBody>
          <a:bodyPr/>
          <a:lstStyle/>
          <a:p>
            <a:r>
              <a:rPr lang="en-IN" sz="1800" b="1" i="0" u="none" strike="noStrike" baseline="0" dirty="0">
                <a:solidFill>
                  <a:schemeClr val="accent5"/>
                </a:solidFill>
                <a:latin typeface="Cambria" panose="02040503050406030204" pitchFamily="18" charset="0"/>
              </a:rPr>
              <a:t>External Interface Requirements: - </a:t>
            </a:r>
            <a:endParaRPr lang="en-US" b="1" dirty="0">
              <a:solidFill>
                <a:schemeClr val="accent5"/>
              </a:solidFill>
            </a:endParaRPr>
          </a:p>
        </p:txBody>
      </p:sp>
      <p:sp>
        <p:nvSpPr>
          <p:cNvPr id="9" name="Text Placeholder 8">
            <a:extLst>
              <a:ext uri="{FF2B5EF4-FFF2-40B4-BE49-F238E27FC236}">
                <a16:creationId xmlns="" xmlns:a16="http://schemas.microsoft.com/office/drawing/2014/main" id="{EA2C873E-AF75-4B6A-8EBE-2F12C5A7E6A0}"/>
              </a:ext>
            </a:extLst>
          </p:cNvPr>
          <p:cNvSpPr>
            <a:spLocks noGrp="1"/>
          </p:cNvSpPr>
          <p:nvPr>
            <p:ph type="body" sz="quarter" idx="17"/>
          </p:nvPr>
        </p:nvSpPr>
        <p:spPr>
          <a:xfrm>
            <a:off x="4099382" y="3100422"/>
            <a:ext cx="3080849" cy="1684423"/>
          </a:xfrm>
        </p:spPr>
        <p:txBody>
          <a:bodyPr/>
          <a:lstStyle/>
          <a:p>
            <a:r>
              <a:rPr lang="en-IN" sz="1800" b="1" i="0" u="none" strike="noStrike" baseline="0" dirty="0">
                <a:latin typeface="Cambria" panose="02040503050406030204" pitchFamily="18" charset="0"/>
              </a:rPr>
              <a:t>3.2 Hardware requirements: - </a:t>
            </a:r>
          </a:p>
          <a:p>
            <a:r>
              <a:rPr lang="en-IN" sz="1800" b="0" i="0" u="none" strike="noStrike" baseline="0" dirty="0">
                <a:latin typeface="Cambria" panose="02040503050406030204" pitchFamily="18" charset="0"/>
              </a:rPr>
              <a:t>• OS – windows XP ,10</a:t>
            </a:r>
          </a:p>
          <a:p>
            <a:r>
              <a:rPr lang="en-IN" sz="1800" b="0" i="0" u="none" strike="noStrike" baseline="0" dirty="0">
                <a:latin typeface="Cambria" panose="02040503050406030204" pitchFamily="18" charset="0"/>
              </a:rPr>
              <a:t>• Hard disk – 80 GB </a:t>
            </a:r>
          </a:p>
          <a:p>
            <a:r>
              <a:rPr lang="en-IN" sz="1800" b="0" i="0" u="none" strike="noStrike" baseline="0" dirty="0">
                <a:latin typeface="Cambria" panose="02040503050406030204" pitchFamily="18" charset="0"/>
              </a:rPr>
              <a:t>• RAM – 1 GB </a:t>
            </a:r>
          </a:p>
          <a:p>
            <a:r>
              <a:rPr lang="en-US" sz="1800" b="0" i="0" u="none" strike="noStrike" baseline="0" dirty="0">
                <a:latin typeface="Cambria" panose="02040503050406030204" pitchFamily="18" charset="0"/>
              </a:rPr>
              <a:t>• Keyboard – Standard QWERTY keyboard for interface </a:t>
            </a:r>
          </a:p>
          <a:p>
            <a:r>
              <a:rPr lang="en-US" sz="1800" b="0" i="0" u="none" strike="noStrike" baseline="0" dirty="0">
                <a:latin typeface="Cambria" panose="02040503050406030204" pitchFamily="18" charset="0"/>
              </a:rPr>
              <a:t>• Mouse – Standard mouse with 2 buttons </a:t>
            </a:r>
          </a:p>
        </p:txBody>
      </p:sp>
      <p:sp>
        <p:nvSpPr>
          <p:cNvPr id="10" name="Text Placeholder 9">
            <a:extLst>
              <a:ext uri="{FF2B5EF4-FFF2-40B4-BE49-F238E27FC236}">
                <a16:creationId xmlns="" xmlns:a16="http://schemas.microsoft.com/office/drawing/2014/main" id="{FA62A9F2-7193-4B39-BE74-49635D23507F}"/>
              </a:ext>
            </a:extLst>
          </p:cNvPr>
          <p:cNvSpPr>
            <a:spLocks noGrp="1"/>
          </p:cNvSpPr>
          <p:nvPr>
            <p:ph type="body" sz="quarter" idx="18"/>
          </p:nvPr>
        </p:nvSpPr>
        <p:spPr>
          <a:xfrm>
            <a:off x="7710695" y="3100422"/>
            <a:ext cx="2839173" cy="2949392"/>
          </a:xfrm>
        </p:spPr>
        <p:txBody>
          <a:bodyPr/>
          <a:lstStyle/>
          <a:p>
            <a:r>
              <a:rPr lang="en-IN" sz="2000" b="1" i="0" strike="noStrike" baseline="0" dirty="0">
                <a:solidFill>
                  <a:schemeClr val="bg1"/>
                </a:solidFill>
                <a:latin typeface="Cambria" panose="02040503050406030204" pitchFamily="18" charset="0"/>
              </a:rPr>
              <a:t>3.3 Software Interface: - </a:t>
            </a:r>
          </a:p>
          <a:p>
            <a:r>
              <a:rPr lang="en-IN" sz="2000" b="0" i="0" u="none" strike="noStrike" baseline="0" dirty="0">
                <a:solidFill>
                  <a:schemeClr val="bg1"/>
                </a:solidFill>
                <a:latin typeface="Cambria" panose="02040503050406030204" pitchFamily="18" charset="0"/>
              </a:rPr>
              <a:t>• Front end – Java language </a:t>
            </a:r>
          </a:p>
          <a:p>
            <a:r>
              <a:rPr lang="en-IN" sz="2000" b="0" i="0" u="none" strike="noStrike" baseline="0" dirty="0">
                <a:solidFill>
                  <a:schemeClr val="bg1"/>
                </a:solidFill>
                <a:latin typeface="Cambria" panose="02040503050406030204" pitchFamily="18" charset="0"/>
              </a:rPr>
              <a:t>• OS – Windows </a:t>
            </a:r>
          </a:p>
          <a:p>
            <a:r>
              <a:rPr lang="en-IN" sz="2000" b="0" i="0" u="none" strike="noStrike" baseline="0" dirty="0">
                <a:solidFill>
                  <a:schemeClr val="bg1"/>
                </a:solidFill>
                <a:latin typeface="Cambria" panose="02040503050406030204" pitchFamily="18" charset="0"/>
              </a:rPr>
              <a:t>• Back end – MySQL Server </a:t>
            </a:r>
          </a:p>
          <a:p>
            <a:r>
              <a:rPr lang="en-IN" sz="2000" b="0" i="0" u="none" strike="noStrike" baseline="0" dirty="0">
                <a:solidFill>
                  <a:schemeClr val="bg1"/>
                </a:solidFill>
                <a:latin typeface="Cambria" panose="02040503050406030204" pitchFamily="18" charset="0"/>
              </a:rPr>
              <a:t>• IDE – intellij IDEA </a:t>
            </a:r>
          </a:p>
        </p:txBody>
      </p:sp>
      <p:cxnSp>
        <p:nvCxnSpPr>
          <p:cNvPr id="43" name="Straight Connector 42">
            <a:extLst>
              <a:ext uri="{FF2B5EF4-FFF2-40B4-BE49-F238E27FC236}">
                <a16:creationId xmlns="" xmlns:a16="http://schemas.microsoft.com/office/drawing/2014/main" id="{D14DCD19-05BE-4D3F-A9E1-A9353D50950B}"/>
              </a:ext>
              <a:ext uri="{C183D7F6-B498-43B3-948B-1728B52AA6E4}">
                <adec:decorative xmlns="" xmlns:adec="http://schemas.microsoft.com/office/drawing/2017/decorative" val="1"/>
              </a:ext>
            </a:extLst>
          </p:cNvPr>
          <p:cNvCxnSpPr>
            <a:cxnSpLocks/>
          </p:cNvCxnSpPr>
          <p:nvPr/>
        </p:nvCxnSpPr>
        <p:spPr>
          <a:xfrm>
            <a:off x="4458121" y="2630172"/>
            <a:ext cx="0" cy="969367"/>
          </a:xfrm>
          <a:prstGeom prst="line">
            <a:avLst/>
          </a:prstGeom>
          <a:ln w="3175">
            <a:solidFill>
              <a:schemeClr val="bg1">
                <a:lumMod val="9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 xmlns:a16="http://schemas.microsoft.com/office/drawing/2014/main" id="{19527B99-C015-4364-A9D0-E9EF5F8CC859}"/>
              </a:ext>
              <a:ext uri="{C183D7F6-B498-43B3-948B-1728B52AA6E4}">
                <adec:decorative xmlns="" xmlns:adec="http://schemas.microsoft.com/office/drawing/2017/decorative" val="1"/>
              </a:ext>
            </a:extLst>
          </p:cNvPr>
          <p:cNvCxnSpPr>
            <a:cxnSpLocks/>
          </p:cNvCxnSpPr>
          <p:nvPr/>
        </p:nvCxnSpPr>
        <p:spPr>
          <a:xfrm>
            <a:off x="8019527" y="2630172"/>
            <a:ext cx="0" cy="969367"/>
          </a:xfrm>
          <a:prstGeom prst="line">
            <a:avLst/>
          </a:prstGeom>
          <a:ln w="3175">
            <a:solidFill>
              <a:schemeClr val="bg1">
                <a:lumMod val="95000"/>
                <a:alpha val="20000"/>
              </a:schemeClr>
            </a:solidFill>
          </a:ln>
        </p:spPr>
        <p:style>
          <a:lnRef idx="1">
            <a:schemeClr val="accent1"/>
          </a:lnRef>
          <a:fillRef idx="0">
            <a:schemeClr val="accent1"/>
          </a:fillRef>
          <a:effectRef idx="0">
            <a:schemeClr val="accent1"/>
          </a:effectRef>
          <a:fontRef idx="minor">
            <a:schemeClr val="tx1"/>
          </a:fontRef>
        </p:style>
      </p:cxnSp>
      <p:sp>
        <p:nvSpPr>
          <p:cNvPr id="67" name="object 7" descr="Beige rectangle">
            <a:extLst>
              <a:ext uri="{FF2B5EF4-FFF2-40B4-BE49-F238E27FC236}">
                <a16:creationId xmlns="" xmlns:a16="http://schemas.microsoft.com/office/drawing/2014/main" id="{6167A703-9B37-469C-853D-0CB6C1F4D8F0}"/>
              </a:ext>
            </a:extLst>
          </p:cNvPr>
          <p:cNvSpPr/>
          <p:nvPr/>
        </p:nvSpPr>
        <p:spPr bwMode="white">
          <a:xfrm flipV="1">
            <a:off x="684000" y="1118757"/>
            <a:ext cx="2812282"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sp>
        <p:nvSpPr>
          <p:cNvPr id="56" name="Rectangle 55">
            <a:extLst>
              <a:ext uri="{FF2B5EF4-FFF2-40B4-BE49-F238E27FC236}">
                <a16:creationId xmlns="" xmlns:a16="http://schemas.microsoft.com/office/drawing/2014/main" id="{100AA00A-91AC-4400-AF7A-EAB0770006ED}"/>
              </a:ext>
              <a:ext uri="{C183D7F6-B498-43B3-948B-1728B52AA6E4}">
                <adec:decorative xmlns="" xmlns:adec="http://schemas.microsoft.com/office/drawing/2017/decorative" val="1"/>
              </a:ext>
            </a:extLst>
          </p:cNvPr>
          <p:cNvSpPr>
            <a:spLocks/>
          </p:cNvSpPr>
          <p:nvPr/>
        </p:nvSpPr>
        <p:spPr>
          <a:xfrm>
            <a:off x="8019527" y="1803828"/>
            <a:ext cx="462986" cy="671118"/>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 xmlns:a16="http://schemas.microsoft.com/office/drawing/2014/main" id="{275C6854-B085-4AC0-984F-E73F9C388471}"/>
              </a:ext>
              <a:ext uri="{C183D7F6-B498-43B3-948B-1728B52AA6E4}">
                <adec:decorative xmlns="" xmlns:adec="http://schemas.microsoft.com/office/drawing/2017/decorative" val="1"/>
              </a:ext>
            </a:extLst>
          </p:cNvPr>
          <p:cNvSpPr>
            <a:spLocks/>
          </p:cNvSpPr>
          <p:nvPr/>
        </p:nvSpPr>
        <p:spPr>
          <a:xfrm>
            <a:off x="4458121" y="3960036"/>
            <a:ext cx="462986" cy="671118"/>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4" name="Straight Connector 43">
            <a:extLst>
              <a:ext uri="{FF2B5EF4-FFF2-40B4-BE49-F238E27FC236}">
                <a16:creationId xmlns="" xmlns:a16="http://schemas.microsoft.com/office/drawing/2014/main" id="{E2EAB4BE-ED20-4BB8-A23B-B02A1115A828}"/>
              </a:ext>
              <a:ext uri="{C183D7F6-B498-43B3-948B-1728B52AA6E4}">
                <adec:decorative xmlns="" xmlns:adec="http://schemas.microsoft.com/office/drawing/2017/decorative" val="1"/>
              </a:ext>
            </a:extLst>
          </p:cNvPr>
          <p:cNvCxnSpPr>
            <a:cxnSpLocks/>
          </p:cNvCxnSpPr>
          <p:nvPr/>
        </p:nvCxnSpPr>
        <p:spPr>
          <a:xfrm>
            <a:off x="4458121" y="4752270"/>
            <a:ext cx="0" cy="969367"/>
          </a:xfrm>
          <a:prstGeom prst="line">
            <a:avLst/>
          </a:prstGeom>
          <a:ln w="3175">
            <a:solidFill>
              <a:schemeClr val="bg1">
                <a:lumMod val="95000"/>
                <a:alpha val="20000"/>
              </a:schemeClr>
            </a:solidFill>
          </a:ln>
        </p:spPr>
        <p:style>
          <a:lnRef idx="1">
            <a:schemeClr val="accent1"/>
          </a:lnRef>
          <a:fillRef idx="0">
            <a:schemeClr val="accent1"/>
          </a:fillRef>
          <a:effectRef idx="0">
            <a:schemeClr val="accent1"/>
          </a:effectRef>
          <a:fontRef idx="minor">
            <a:schemeClr val="tx1"/>
          </a:fontRef>
        </p:style>
      </p:cxnSp>
      <p:sp>
        <p:nvSpPr>
          <p:cNvPr id="49" name="Graphic 23" descr="Icon Clock">
            <a:extLst>
              <a:ext uri="{FF2B5EF4-FFF2-40B4-BE49-F238E27FC236}">
                <a16:creationId xmlns="" xmlns:a16="http://schemas.microsoft.com/office/drawing/2014/main" id="{5495C1F9-7920-41BF-8ACA-22F12780B550}"/>
              </a:ext>
            </a:extLst>
          </p:cNvPr>
          <p:cNvSpPr>
            <a:spLocks noChangeAspect="1"/>
          </p:cNvSpPr>
          <p:nvPr/>
        </p:nvSpPr>
        <p:spPr>
          <a:xfrm>
            <a:off x="202858" y="821342"/>
            <a:ext cx="278285" cy="278285"/>
          </a:xfrm>
          <a:custGeom>
            <a:avLst/>
            <a:gdLst>
              <a:gd name="connsiteX0" fmla="*/ 657911 w 1314450"/>
              <a:gd name="connsiteY0" fmla="*/ 1315822 h 1314450"/>
              <a:gd name="connsiteX1" fmla="*/ 0 w 1314450"/>
              <a:gd name="connsiteY1" fmla="*/ 657911 h 1314450"/>
              <a:gd name="connsiteX2" fmla="*/ 657911 w 1314450"/>
              <a:gd name="connsiteY2" fmla="*/ 0 h 1314450"/>
              <a:gd name="connsiteX3" fmla="*/ 1315822 w 1314450"/>
              <a:gd name="connsiteY3" fmla="*/ 657911 h 1314450"/>
              <a:gd name="connsiteX4" fmla="*/ 657911 w 1314450"/>
              <a:gd name="connsiteY4" fmla="*/ 1315822 h 1314450"/>
              <a:gd name="connsiteX5" fmla="*/ 657911 w 1314450"/>
              <a:gd name="connsiteY5" fmla="*/ 1315822 h 1314450"/>
              <a:gd name="connsiteX6" fmla="*/ 719947 w 1314450"/>
              <a:gd name="connsiteY6" fmla="*/ 358073 h 1314450"/>
              <a:gd name="connsiteX7" fmla="*/ 614001 w 1314450"/>
              <a:gd name="connsiteY7" fmla="*/ 358073 h 1314450"/>
              <a:gd name="connsiteX8" fmla="*/ 614001 w 1314450"/>
              <a:gd name="connsiteY8" fmla="*/ 620516 h 1314450"/>
              <a:gd name="connsiteX9" fmla="*/ 351558 w 1314450"/>
              <a:gd name="connsiteY9" fmla="*/ 620516 h 1314450"/>
              <a:gd name="connsiteX10" fmla="*/ 351558 w 1314450"/>
              <a:gd name="connsiteY10" fmla="*/ 726453 h 1314450"/>
              <a:gd name="connsiteX11" fmla="*/ 666969 w 1314450"/>
              <a:gd name="connsiteY11" fmla="*/ 726453 h 1314450"/>
              <a:gd name="connsiteX12" fmla="*/ 667388 w 1314450"/>
              <a:gd name="connsiteY12" fmla="*/ 726453 h 1314450"/>
              <a:gd name="connsiteX13" fmla="*/ 705202 w 1314450"/>
              <a:gd name="connsiteY13" fmla="*/ 711613 h 1314450"/>
              <a:gd name="connsiteX14" fmla="*/ 719947 w 1314450"/>
              <a:gd name="connsiteY14" fmla="*/ 673894 h 1314450"/>
              <a:gd name="connsiteX15" fmla="*/ 719947 w 1314450"/>
              <a:gd name="connsiteY15" fmla="*/ 673475 h 1314450"/>
              <a:gd name="connsiteX16" fmla="*/ 719947 w 1314450"/>
              <a:gd name="connsiteY16" fmla="*/ 358073 h 13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4450" h="1314450">
                <a:moveTo>
                  <a:pt x="657911" y="1315822"/>
                </a:moveTo>
                <a:cubicBezTo>
                  <a:pt x="294570" y="1315822"/>
                  <a:pt x="0" y="1021242"/>
                  <a:pt x="0" y="657911"/>
                </a:cubicBezTo>
                <a:cubicBezTo>
                  <a:pt x="0" y="294580"/>
                  <a:pt x="294570" y="0"/>
                  <a:pt x="657911" y="0"/>
                </a:cubicBezTo>
                <a:cubicBezTo>
                  <a:pt x="1021242" y="0"/>
                  <a:pt x="1315822" y="294580"/>
                  <a:pt x="1315822" y="657911"/>
                </a:cubicBezTo>
                <a:cubicBezTo>
                  <a:pt x="1315822" y="1021251"/>
                  <a:pt x="1021242" y="1315822"/>
                  <a:pt x="657911" y="1315822"/>
                </a:cubicBezTo>
                <a:lnTo>
                  <a:pt x="657911" y="1315822"/>
                </a:lnTo>
                <a:close/>
                <a:moveTo>
                  <a:pt x="719947" y="358073"/>
                </a:moveTo>
                <a:cubicBezTo>
                  <a:pt x="719947" y="288026"/>
                  <a:pt x="614001" y="288007"/>
                  <a:pt x="614001" y="358073"/>
                </a:cubicBezTo>
                <a:lnTo>
                  <a:pt x="614001" y="620516"/>
                </a:lnTo>
                <a:lnTo>
                  <a:pt x="351558" y="620516"/>
                </a:lnTo>
                <a:cubicBezTo>
                  <a:pt x="281511" y="620516"/>
                  <a:pt x="281492" y="726453"/>
                  <a:pt x="351558" y="726453"/>
                </a:cubicBezTo>
                <a:lnTo>
                  <a:pt x="666969" y="726453"/>
                </a:lnTo>
                <a:lnTo>
                  <a:pt x="667388" y="726453"/>
                </a:lnTo>
                <a:cubicBezTo>
                  <a:pt x="683866" y="726453"/>
                  <a:pt x="696478" y="720585"/>
                  <a:pt x="705202" y="711613"/>
                </a:cubicBezTo>
                <a:cubicBezTo>
                  <a:pt x="714118" y="702888"/>
                  <a:pt x="719947" y="690324"/>
                  <a:pt x="719947" y="673894"/>
                </a:cubicBezTo>
                <a:lnTo>
                  <a:pt x="719947" y="673475"/>
                </a:lnTo>
                <a:lnTo>
                  <a:pt x="719947" y="358073"/>
                </a:lnTo>
                <a:close/>
              </a:path>
            </a:pathLst>
          </a:custGeom>
          <a:solidFill>
            <a:schemeClr val="bg1"/>
          </a:soli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175583629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Doctor standing in front of a computer&#10;">
            <a:extLst>
              <a:ext uri="{FF2B5EF4-FFF2-40B4-BE49-F238E27FC236}">
                <a16:creationId xmlns="" xmlns:a16="http://schemas.microsoft.com/office/drawing/2014/main" id="{D4AB4507-F77A-44A5-B290-3F3D4817B7BD}"/>
              </a:ext>
            </a:extLst>
          </p:cNvPr>
          <p:cNvPicPr>
            <a:picLocks noGrp="1" noChangeAspect="1"/>
          </p:cNvPicPr>
          <p:nvPr>
            <p:ph type="pic" sz="quarter" idx="12"/>
          </p:nvPr>
        </p:nvPicPr>
        <p:blipFill>
          <a:blip r:embed="rId2" cstate="screen">
            <a:extLst>
              <a:ext uri="{28A0092B-C50C-407E-A947-70E740481C1C}">
                <a14:useLocalDpi xmlns:a14="http://schemas.microsoft.com/office/drawing/2010/main"/>
              </a:ext>
            </a:extLst>
          </a:blip>
          <a:srcRect/>
          <a:stretch>
            <a:fillRect/>
          </a:stretch>
        </p:blipFill>
        <p:spPr/>
      </p:pic>
      <p:sp>
        <p:nvSpPr>
          <p:cNvPr id="19" name="Rectangle 18">
            <a:extLst>
              <a:ext uri="{FF2B5EF4-FFF2-40B4-BE49-F238E27FC236}">
                <a16:creationId xmlns="" xmlns:a16="http://schemas.microsoft.com/office/drawing/2014/main" id="{A4592135-A11E-4178-A320-510C4B7492A3}"/>
              </a:ext>
              <a:ext uri="{C183D7F6-B498-43B3-948B-1728B52AA6E4}">
                <adec:decorative xmlns="" xmlns:adec="http://schemas.microsoft.com/office/drawing/2017/decorative" val="1"/>
              </a:ext>
            </a:extLst>
          </p:cNvPr>
          <p:cNvSpPr/>
          <p:nvPr/>
        </p:nvSpPr>
        <p:spPr>
          <a:xfrm>
            <a:off x="180000" y="234465"/>
            <a:ext cx="11832000" cy="6513922"/>
          </a:xfrm>
          <a:prstGeom prst="rect">
            <a:avLst/>
          </a:prstGeom>
          <a:solidFill>
            <a:srgbClr val="00206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 xmlns:a16="http://schemas.microsoft.com/office/drawing/2014/main" id="{1C499D5A-91D2-45BF-B204-6FDFFE97FFA9}"/>
              </a:ext>
            </a:extLst>
          </p:cNvPr>
          <p:cNvSpPr>
            <a:spLocks noGrp="1"/>
          </p:cNvSpPr>
          <p:nvPr>
            <p:ph type="title"/>
          </p:nvPr>
        </p:nvSpPr>
        <p:spPr/>
        <p:txBody>
          <a:bodyPr/>
          <a:lstStyle/>
          <a:p>
            <a:r>
              <a:rPr lang="en-US" sz="1800" dirty="0"/>
              <a:t>SOFTWARE REQUIREMENT Specification</a:t>
            </a:r>
          </a:p>
        </p:txBody>
      </p:sp>
      <p:sp>
        <p:nvSpPr>
          <p:cNvPr id="5" name="Text Placeholder 4">
            <a:extLst>
              <a:ext uri="{FF2B5EF4-FFF2-40B4-BE49-F238E27FC236}">
                <a16:creationId xmlns="" xmlns:a16="http://schemas.microsoft.com/office/drawing/2014/main" id="{7E6F3A07-B555-4DCB-847F-A2749A0C0866}"/>
              </a:ext>
            </a:extLst>
          </p:cNvPr>
          <p:cNvSpPr>
            <a:spLocks noGrp="1"/>
          </p:cNvSpPr>
          <p:nvPr>
            <p:ph type="body" sz="quarter" idx="13"/>
          </p:nvPr>
        </p:nvSpPr>
        <p:spPr>
          <a:xfrm>
            <a:off x="1359603" y="1748347"/>
            <a:ext cx="2812282" cy="3990895"/>
          </a:xfrm>
        </p:spPr>
        <p:txBody>
          <a:bodyPr/>
          <a:lstStyle/>
          <a:p>
            <a:r>
              <a:rPr lang="en-IN" sz="2000" b="0" i="0" u="sng" strike="noStrike" baseline="0" dirty="0">
                <a:latin typeface="Cambria" panose="02040503050406030204" pitchFamily="18" charset="0"/>
              </a:rPr>
              <a:t>4.1 Admin Module: - </a:t>
            </a:r>
          </a:p>
          <a:p>
            <a:r>
              <a:rPr lang="en-IN" sz="2000" b="0" i="0" u="none" strike="noStrike" baseline="0" dirty="0">
                <a:latin typeface="Cambria" panose="02040503050406030204" pitchFamily="18" charset="0"/>
              </a:rPr>
              <a:t>   4.1.1 Patient Manager: - </a:t>
            </a:r>
            <a:endParaRPr lang="en-IN" sz="2000" u="sng" dirty="0">
              <a:latin typeface="Cambria" panose="02040503050406030204" pitchFamily="18" charset="0"/>
            </a:endParaRPr>
          </a:p>
          <a:p>
            <a:r>
              <a:rPr lang="en-IN" sz="2000" b="0" i="0" u="none" strike="noStrike" baseline="0" dirty="0">
                <a:latin typeface="Cambria" panose="02040503050406030204" pitchFamily="18" charset="0"/>
              </a:rPr>
              <a:t>   4.1.2 F-Desk Manager: </a:t>
            </a:r>
            <a:endParaRPr lang="en-IN" sz="2000" b="0" i="0" u="sng" strike="noStrike" baseline="0" dirty="0">
              <a:latin typeface="Cambria" panose="02040503050406030204" pitchFamily="18" charset="0"/>
            </a:endParaRPr>
          </a:p>
          <a:p>
            <a:r>
              <a:rPr lang="en-IN" sz="2000" b="0" i="0" u="none" strike="noStrike" baseline="0" dirty="0">
                <a:latin typeface="Cambria" panose="02040503050406030204" pitchFamily="18" charset="0"/>
              </a:rPr>
              <a:t>   4.1.3 Doctor Manager: - </a:t>
            </a:r>
            <a:endParaRPr lang="en-IN" sz="2000" u="sng" dirty="0">
              <a:latin typeface="Cambria" panose="02040503050406030204" pitchFamily="18" charset="0"/>
            </a:endParaRPr>
          </a:p>
          <a:p>
            <a:r>
              <a:rPr lang="en-IN" sz="2000" b="0" i="0" u="none" strike="noStrike" baseline="0" dirty="0">
                <a:latin typeface="Cambria" panose="02040503050406030204" pitchFamily="18" charset="0"/>
              </a:rPr>
              <a:t>   4.1.3 Appointment      </a:t>
            </a:r>
          </a:p>
          <a:p>
            <a:r>
              <a:rPr lang="en-IN" sz="2000" dirty="0">
                <a:latin typeface="Cambria" panose="02040503050406030204" pitchFamily="18" charset="0"/>
              </a:rPr>
              <a:t>              </a:t>
            </a:r>
            <a:r>
              <a:rPr lang="en-IN" sz="2000" b="0" i="0" u="none" strike="noStrike" baseline="0" dirty="0">
                <a:latin typeface="Cambria" panose="02040503050406030204" pitchFamily="18" charset="0"/>
              </a:rPr>
              <a:t>Manager</a:t>
            </a:r>
            <a:r>
              <a:rPr lang="en-IN" sz="1800" b="0" i="0" u="none" strike="noStrike" baseline="0" dirty="0">
                <a:solidFill>
                  <a:srgbClr val="000000"/>
                </a:solidFill>
                <a:latin typeface="Cambria" panose="02040503050406030204" pitchFamily="18" charset="0"/>
              </a:rPr>
              <a:t>: - </a:t>
            </a:r>
            <a:endParaRPr lang="en-US" sz="2000" dirty="0"/>
          </a:p>
        </p:txBody>
      </p:sp>
      <p:sp>
        <p:nvSpPr>
          <p:cNvPr id="6" name="Text Placeholder 5">
            <a:extLst>
              <a:ext uri="{FF2B5EF4-FFF2-40B4-BE49-F238E27FC236}">
                <a16:creationId xmlns="" xmlns:a16="http://schemas.microsoft.com/office/drawing/2014/main" id="{D1BEBF22-A40E-4194-AD9A-12E9E5AB0013}"/>
              </a:ext>
            </a:extLst>
          </p:cNvPr>
          <p:cNvSpPr>
            <a:spLocks noGrp="1"/>
          </p:cNvSpPr>
          <p:nvPr>
            <p:ph type="body" sz="quarter" idx="14"/>
          </p:nvPr>
        </p:nvSpPr>
        <p:spPr>
          <a:xfrm>
            <a:off x="1336741" y="1388433"/>
            <a:ext cx="4069443" cy="370166"/>
          </a:xfrm>
        </p:spPr>
        <p:txBody>
          <a:bodyPr/>
          <a:lstStyle/>
          <a:p>
            <a:r>
              <a:rPr lang="en-IN" b="1" dirty="0">
                <a:solidFill>
                  <a:schemeClr val="accent5"/>
                </a:solidFill>
                <a:latin typeface="Cambria" panose="02040503050406030204" pitchFamily="18" charset="0"/>
              </a:rPr>
              <a:t>FUNCTIONAL REQUIREMENTS</a:t>
            </a:r>
            <a:r>
              <a:rPr lang="en-IN" sz="1800" b="1" i="0" u="none" strike="noStrike" baseline="0" dirty="0">
                <a:solidFill>
                  <a:schemeClr val="accent5"/>
                </a:solidFill>
                <a:latin typeface="Cambria" panose="02040503050406030204" pitchFamily="18" charset="0"/>
              </a:rPr>
              <a:t>: - </a:t>
            </a:r>
            <a:endParaRPr lang="en-US" b="1" dirty="0">
              <a:solidFill>
                <a:schemeClr val="accent5"/>
              </a:solidFill>
            </a:endParaRPr>
          </a:p>
        </p:txBody>
      </p:sp>
      <p:sp>
        <p:nvSpPr>
          <p:cNvPr id="9" name="Text Placeholder 8">
            <a:extLst>
              <a:ext uri="{FF2B5EF4-FFF2-40B4-BE49-F238E27FC236}">
                <a16:creationId xmlns="" xmlns:a16="http://schemas.microsoft.com/office/drawing/2014/main" id="{EA2C873E-AF75-4B6A-8EBE-2F12C5A7E6A0}"/>
              </a:ext>
            </a:extLst>
          </p:cNvPr>
          <p:cNvSpPr>
            <a:spLocks noGrp="1"/>
          </p:cNvSpPr>
          <p:nvPr>
            <p:ph type="body" sz="quarter" idx="17"/>
          </p:nvPr>
        </p:nvSpPr>
        <p:spPr>
          <a:xfrm>
            <a:off x="4516363" y="1795443"/>
            <a:ext cx="2812282" cy="3391967"/>
          </a:xfrm>
        </p:spPr>
        <p:txBody>
          <a:bodyPr/>
          <a:lstStyle/>
          <a:p>
            <a:r>
              <a:rPr lang="en-IN" sz="2000" b="0" i="0" u="none" strike="noStrike" baseline="0" dirty="0">
                <a:latin typeface="Cambria" panose="02040503050406030204" pitchFamily="18" charset="0"/>
              </a:rPr>
              <a:t>4.2 </a:t>
            </a:r>
            <a:r>
              <a:rPr lang="en-IN" sz="2000" b="0" i="0" u="sng" strike="noStrike" baseline="0" dirty="0">
                <a:latin typeface="Cambria" panose="02040503050406030204" pitchFamily="18" charset="0"/>
              </a:rPr>
              <a:t>Front Desk Module</a:t>
            </a:r>
            <a:r>
              <a:rPr lang="en-IN" sz="2000" b="0" i="0" u="none" strike="noStrike" baseline="0" dirty="0">
                <a:latin typeface="Cambria" panose="02040503050406030204" pitchFamily="18" charset="0"/>
              </a:rPr>
              <a:t>: - </a:t>
            </a:r>
          </a:p>
          <a:p>
            <a:r>
              <a:rPr lang="en-IN" sz="2000" b="0" i="0" u="none" strike="noStrike" baseline="0" dirty="0">
                <a:latin typeface="Cambria" panose="02040503050406030204" pitchFamily="18" charset="0"/>
              </a:rPr>
              <a:t>   4.2.1 Patient Manager: - </a:t>
            </a:r>
          </a:p>
          <a:p>
            <a:r>
              <a:rPr lang="en-IN" sz="2000" b="0" i="0" u="none" strike="noStrike" baseline="0" dirty="0">
                <a:latin typeface="Cambria" panose="02040503050406030204" pitchFamily="18" charset="0"/>
              </a:rPr>
              <a:t>   4.2.2 Appointment    </a:t>
            </a:r>
          </a:p>
          <a:p>
            <a:r>
              <a:rPr lang="en-IN" sz="2000" dirty="0">
                <a:latin typeface="Cambria" panose="02040503050406030204" pitchFamily="18" charset="0"/>
              </a:rPr>
              <a:t>              </a:t>
            </a:r>
            <a:r>
              <a:rPr lang="en-IN" sz="2000" b="0" i="0" u="none" strike="noStrike" baseline="0" dirty="0">
                <a:latin typeface="Cambria" panose="02040503050406030204" pitchFamily="18" charset="0"/>
              </a:rPr>
              <a:t>Manager </a:t>
            </a:r>
            <a:endParaRPr lang="en-IN" sz="2000" dirty="0">
              <a:latin typeface="Cambria" panose="02040503050406030204" pitchFamily="18" charset="0"/>
            </a:endParaRPr>
          </a:p>
          <a:p>
            <a:r>
              <a:rPr lang="en-IN" sz="2000" b="0" i="0" u="none" strike="noStrike" baseline="0" dirty="0">
                <a:latin typeface="Cambria" panose="02040503050406030204" pitchFamily="18" charset="0"/>
              </a:rPr>
              <a:t>   4.2.3 Doctor Finder: - </a:t>
            </a:r>
          </a:p>
          <a:p>
            <a:r>
              <a:rPr lang="en-IN" sz="2000" b="0" i="0" u="none" strike="noStrike" baseline="0" dirty="0">
                <a:latin typeface="Cambria" panose="02040503050406030204" pitchFamily="18" charset="0"/>
              </a:rPr>
              <a:t>   4.2.4 My Info: </a:t>
            </a:r>
            <a:r>
              <a:rPr lang="en-IN" sz="1800" b="0" i="0" u="none" strike="noStrike" baseline="0" dirty="0">
                <a:solidFill>
                  <a:srgbClr val="000000"/>
                </a:solidFill>
                <a:latin typeface="Cambria" panose="02040503050406030204" pitchFamily="18" charset="0"/>
              </a:rPr>
              <a:t>- </a:t>
            </a:r>
            <a:endParaRPr lang="en-US" sz="1800" b="0" i="0" u="none" strike="noStrike" baseline="0" dirty="0">
              <a:latin typeface="Cambria" panose="02040503050406030204" pitchFamily="18" charset="0"/>
            </a:endParaRPr>
          </a:p>
        </p:txBody>
      </p:sp>
      <p:sp>
        <p:nvSpPr>
          <p:cNvPr id="10" name="Text Placeholder 9">
            <a:extLst>
              <a:ext uri="{FF2B5EF4-FFF2-40B4-BE49-F238E27FC236}">
                <a16:creationId xmlns="" xmlns:a16="http://schemas.microsoft.com/office/drawing/2014/main" id="{FA62A9F2-7193-4B39-BE74-49635D23507F}"/>
              </a:ext>
            </a:extLst>
          </p:cNvPr>
          <p:cNvSpPr>
            <a:spLocks noGrp="1"/>
          </p:cNvSpPr>
          <p:nvPr>
            <p:ph type="body" sz="quarter" idx="18"/>
          </p:nvPr>
        </p:nvSpPr>
        <p:spPr>
          <a:xfrm>
            <a:off x="7710696" y="1806053"/>
            <a:ext cx="2812282" cy="554643"/>
          </a:xfrm>
        </p:spPr>
        <p:txBody>
          <a:bodyPr/>
          <a:lstStyle/>
          <a:p>
            <a:r>
              <a:rPr lang="en-IN" sz="2000" b="0" i="0" u="sng" strike="noStrike" baseline="0" dirty="0">
                <a:solidFill>
                  <a:schemeClr val="bg1"/>
                </a:solidFill>
                <a:latin typeface="Cambria" panose="02040503050406030204" pitchFamily="18" charset="0"/>
              </a:rPr>
              <a:t>4.3 Doctor Module: - </a:t>
            </a:r>
            <a:endParaRPr lang="en-IN" sz="2000" b="0" i="0" u="none" strike="noStrike" baseline="0" dirty="0">
              <a:solidFill>
                <a:schemeClr val="bg1"/>
              </a:solidFill>
              <a:latin typeface="Cambria" panose="02040503050406030204" pitchFamily="18" charset="0"/>
            </a:endParaRPr>
          </a:p>
          <a:p>
            <a:r>
              <a:rPr lang="en-IN" sz="2000" b="0" i="0" u="none" strike="noStrike" baseline="0" dirty="0">
                <a:solidFill>
                  <a:schemeClr val="bg1"/>
                </a:solidFill>
                <a:latin typeface="Cambria" panose="02040503050406030204" pitchFamily="18" charset="0"/>
              </a:rPr>
              <a:t>   4.3.1 My Appointment </a:t>
            </a:r>
          </a:p>
          <a:p>
            <a:r>
              <a:rPr lang="en-IN" sz="2000" b="0" i="0" u="none" strike="noStrike" baseline="0" dirty="0">
                <a:solidFill>
                  <a:schemeClr val="bg1"/>
                </a:solidFill>
                <a:latin typeface="Cambria" panose="02040503050406030204" pitchFamily="18" charset="0"/>
              </a:rPr>
              <a:t>   4.3.2 My Information </a:t>
            </a:r>
            <a:endParaRPr lang="en-IN" sz="2000" b="1" dirty="0">
              <a:solidFill>
                <a:schemeClr val="bg1"/>
              </a:solidFill>
              <a:latin typeface="Cambria" panose="02040503050406030204" pitchFamily="18" charset="0"/>
            </a:endParaRPr>
          </a:p>
          <a:p>
            <a:r>
              <a:rPr lang="en-IN" sz="2000" b="0" i="0" u="none" strike="noStrike" baseline="0" dirty="0">
                <a:solidFill>
                  <a:schemeClr val="bg1"/>
                </a:solidFill>
                <a:latin typeface="Cambria" panose="02040503050406030204" pitchFamily="18" charset="0"/>
              </a:rPr>
              <a:t>   4.3.3 View all patient </a:t>
            </a:r>
            <a:endParaRPr lang="en-IN" sz="2000" b="1" i="0" u="none" strike="noStrike" baseline="0" dirty="0">
              <a:solidFill>
                <a:schemeClr val="bg1"/>
              </a:solidFill>
              <a:latin typeface="Cambria" panose="02040503050406030204" pitchFamily="18" charset="0"/>
            </a:endParaRPr>
          </a:p>
        </p:txBody>
      </p:sp>
      <p:cxnSp>
        <p:nvCxnSpPr>
          <p:cNvPr id="43" name="Straight Connector 42">
            <a:extLst>
              <a:ext uri="{FF2B5EF4-FFF2-40B4-BE49-F238E27FC236}">
                <a16:creationId xmlns="" xmlns:a16="http://schemas.microsoft.com/office/drawing/2014/main" id="{D14DCD19-05BE-4D3F-A9E1-A9353D50950B}"/>
              </a:ext>
              <a:ext uri="{C183D7F6-B498-43B3-948B-1728B52AA6E4}">
                <adec:decorative xmlns="" xmlns:adec="http://schemas.microsoft.com/office/drawing/2017/decorative" val="1"/>
              </a:ext>
            </a:extLst>
          </p:cNvPr>
          <p:cNvCxnSpPr>
            <a:cxnSpLocks/>
          </p:cNvCxnSpPr>
          <p:nvPr/>
        </p:nvCxnSpPr>
        <p:spPr>
          <a:xfrm>
            <a:off x="4458121" y="2630172"/>
            <a:ext cx="0" cy="969367"/>
          </a:xfrm>
          <a:prstGeom prst="line">
            <a:avLst/>
          </a:prstGeom>
          <a:ln w="3175">
            <a:solidFill>
              <a:schemeClr val="bg1">
                <a:lumMod val="95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 xmlns:a16="http://schemas.microsoft.com/office/drawing/2014/main" id="{19527B99-C015-4364-A9D0-E9EF5F8CC859}"/>
              </a:ext>
              <a:ext uri="{C183D7F6-B498-43B3-948B-1728B52AA6E4}">
                <adec:decorative xmlns="" xmlns:adec="http://schemas.microsoft.com/office/drawing/2017/decorative" val="1"/>
              </a:ext>
            </a:extLst>
          </p:cNvPr>
          <p:cNvCxnSpPr>
            <a:cxnSpLocks/>
          </p:cNvCxnSpPr>
          <p:nvPr/>
        </p:nvCxnSpPr>
        <p:spPr>
          <a:xfrm>
            <a:off x="8019527" y="2630172"/>
            <a:ext cx="0" cy="969367"/>
          </a:xfrm>
          <a:prstGeom prst="line">
            <a:avLst/>
          </a:prstGeom>
          <a:ln w="3175">
            <a:solidFill>
              <a:schemeClr val="bg1">
                <a:lumMod val="95000"/>
                <a:alpha val="20000"/>
              </a:schemeClr>
            </a:solidFill>
          </a:ln>
        </p:spPr>
        <p:style>
          <a:lnRef idx="1">
            <a:schemeClr val="accent1"/>
          </a:lnRef>
          <a:fillRef idx="0">
            <a:schemeClr val="accent1"/>
          </a:fillRef>
          <a:effectRef idx="0">
            <a:schemeClr val="accent1"/>
          </a:effectRef>
          <a:fontRef idx="minor">
            <a:schemeClr val="tx1"/>
          </a:fontRef>
        </p:style>
      </p:cxnSp>
      <p:sp>
        <p:nvSpPr>
          <p:cNvPr id="67" name="object 7" descr="Beige rectangle">
            <a:extLst>
              <a:ext uri="{FF2B5EF4-FFF2-40B4-BE49-F238E27FC236}">
                <a16:creationId xmlns="" xmlns:a16="http://schemas.microsoft.com/office/drawing/2014/main" id="{6167A703-9B37-469C-853D-0CB6C1F4D8F0}"/>
              </a:ext>
            </a:extLst>
          </p:cNvPr>
          <p:cNvSpPr/>
          <p:nvPr/>
        </p:nvSpPr>
        <p:spPr bwMode="white">
          <a:xfrm flipV="1">
            <a:off x="684000" y="1118757"/>
            <a:ext cx="2812282"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sp>
        <p:nvSpPr>
          <p:cNvPr id="62" name="Rectangle 61">
            <a:extLst>
              <a:ext uri="{FF2B5EF4-FFF2-40B4-BE49-F238E27FC236}">
                <a16:creationId xmlns="" xmlns:a16="http://schemas.microsoft.com/office/drawing/2014/main" id="{275C6854-B085-4AC0-984F-E73F9C388471}"/>
              </a:ext>
              <a:ext uri="{C183D7F6-B498-43B3-948B-1728B52AA6E4}">
                <adec:decorative xmlns="" xmlns:adec="http://schemas.microsoft.com/office/drawing/2017/decorative" val="1"/>
              </a:ext>
            </a:extLst>
          </p:cNvPr>
          <p:cNvSpPr>
            <a:spLocks/>
          </p:cNvSpPr>
          <p:nvPr/>
        </p:nvSpPr>
        <p:spPr>
          <a:xfrm>
            <a:off x="4458121" y="3960036"/>
            <a:ext cx="462986" cy="671118"/>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4" name="Straight Connector 43">
            <a:extLst>
              <a:ext uri="{FF2B5EF4-FFF2-40B4-BE49-F238E27FC236}">
                <a16:creationId xmlns="" xmlns:a16="http://schemas.microsoft.com/office/drawing/2014/main" id="{E2EAB4BE-ED20-4BB8-A23B-B02A1115A828}"/>
              </a:ext>
              <a:ext uri="{C183D7F6-B498-43B3-948B-1728B52AA6E4}">
                <adec:decorative xmlns="" xmlns:adec="http://schemas.microsoft.com/office/drawing/2017/decorative" val="1"/>
              </a:ext>
            </a:extLst>
          </p:cNvPr>
          <p:cNvCxnSpPr>
            <a:cxnSpLocks/>
          </p:cNvCxnSpPr>
          <p:nvPr/>
        </p:nvCxnSpPr>
        <p:spPr>
          <a:xfrm>
            <a:off x="4458121" y="4752270"/>
            <a:ext cx="0" cy="969367"/>
          </a:xfrm>
          <a:prstGeom prst="line">
            <a:avLst/>
          </a:prstGeom>
          <a:ln w="3175">
            <a:solidFill>
              <a:schemeClr val="bg1">
                <a:lumMod val="95000"/>
                <a:alpha val="20000"/>
              </a:schemeClr>
            </a:solidFill>
          </a:ln>
        </p:spPr>
        <p:style>
          <a:lnRef idx="1">
            <a:schemeClr val="accent1"/>
          </a:lnRef>
          <a:fillRef idx="0">
            <a:schemeClr val="accent1"/>
          </a:fillRef>
          <a:effectRef idx="0">
            <a:schemeClr val="accent1"/>
          </a:effectRef>
          <a:fontRef idx="minor">
            <a:schemeClr val="tx1"/>
          </a:fontRef>
        </p:style>
      </p:cxnSp>
      <p:sp>
        <p:nvSpPr>
          <p:cNvPr id="49" name="Graphic 23" descr="Icon Clock">
            <a:extLst>
              <a:ext uri="{FF2B5EF4-FFF2-40B4-BE49-F238E27FC236}">
                <a16:creationId xmlns="" xmlns:a16="http://schemas.microsoft.com/office/drawing/2014/main" id="{5495C1F9-7920-41BF-8ACA-22F12780B550}"/>
              </a:ext>
            </a:extLst>
          </p:cNvPr>
          <p:cNvSpPr>
            <a:spLocks noChangeAspect="1"/>
          </p:cNvSpPr>
          <p:nvPr/>
        </p:nvSpPr>
        <p:spPr>
          <a:xfrm>
            <a:off x="975575" y="1388433"/>
            <a:ext cx="278285" cy="278285"/>
          </a:xfrm>
          <a:custGeom>
            <a:avLst/>
            <a:gdLst>
              <a:gd name="connsiteX0" fmla="*/ 657911 w 1314450"/>
              <a:gd name="connsiteY0" fmla="*/ 1315822 h 1314450"/>
              <a:gd name="connsiteX1" fmla="*/ 0 w 1314450"/>
              <a:gd name="connsiteY1" fmla="*/ 657911 h 1314450"/>
              <a:gd name="connsiteX2" fmla="*/ 657911 w 1314450"/>
              <a:gd name="connsiteY2" fmla="*/ 0 h 1314450"/>
              <a:gd name="connsiteX3" fmla="*/ 1315822 w 1314450"/>
              <a:gd name="connsiteY3" fmla="*/ 657911 h 1314450"/>
              <a:gd name="connsiteX4" fmla="*/ 657911 w 1314450"/>
              <a:gd name="connsiteY4" fmla="*/ 1315822 h 1314450"/>
              <a:gd name="connsiteX5" fmla="*/ 657911 w 1314450"/>
              <a:gd name="connsiteY5" fmla="*/ 1315822 h 1314450"/>
              <a:gd name="connsiteX6" fmla="*/ 719947 w 1314450"/>
              <a:gd name="connsiteY6" fmla="*/ 358073 h 1314450"/>
              <a:gd name="connsiteX7" fmla="*/ 614001 w 1314450"/>
              <a:gd name="connsiteY7" fmla="*/ 358073 h 1314450"/>
              <a:gd name="connsiteX8" fmla="*/ 614001 w 1314450"/>
              <a:gd name="connsiteY8" fmla="*/ 620516 h 1314450"/>
              <a:gd name="connsiteX9" fmla="*/ 351558 w 1314450"/>
              <a:gd name="connsiteY9" fmla="*/ 620516 h 1314450"/>
              <a:gd name="connsiteX10" fmla="*/ 351558 w 1314450"/>
              <a:gd name="connsiteY10" fmla="*/ 726453 h 1314450"/>
              <a:gd name="connsiteX11" fmla="*/ 666969 w 1314450"/>
              <a:gd name="connsiteY11" fmla="*/ 726453 h 1314450"/>
              <a:gd name="connsiteX12" fmla="*/ 667388 w 1314450"/>
              <a:gd name="connsiteY12" fmla="*/ 726453 h 1314450"/>
              <a:gd name="connsiteX13" fmla="*/ 705202 w 1314450"/>
              <a:gd name="connsiteY13" fmla="*/ 711613 h 1314450"/>
              <a:gd name="connsiteX14" fmla="*/ 719947 w 1314450"/>
              <a:gd name="connsiteY14" fmla="*/ 673894 h 1314450"/>
              <a:gd name="connsiteX15" fmla="*/ 719947 w 1314450"/>
              <a:gd name="connsiteY15" fmla="*/ 673475 h 1314450"/>
              <a:gd name="connsiteX16" fmla="*/ 719947 w 1314450"/>
              <a:gd name="connsiteY16" fmla="*/ 358073 h 13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4450" h="1314450">
                <a:moveTo>
                  <a:pt x="657911" y="1315822"/>
                </a:moveTo>
                <a:cubicBezTo>
                  <a:pt x="294570" y="1315822"/>
                  <a:pt x="0" y="1021242"/>
                  <a:pt x="0" y="657911"/>
                </a:cubicBezTo>
                <a:cubicBezTo>
                  <a:pt x="0" y="294580"/>
                  <a:pt x="294570" y="0"/>
                  <a:pt x="657911" y="0"/>
                </a:cubicBezTo>
                <a:cubicBezTo>
                  <a:pt x="1021242" y="0"/>
                  <a:pt x="1315822" y="294580"/>
                  <a:pt x="1315822" y="657911"/>
                </a:cubicBezTo>
                <a:cubicBezTo>
                  <a:pt x="1315822" y="1021251"/>
                  <a:pt x="1021242" y="1315822"/>
                  <a:pt x="657911" y="1315822"/>
                </a:cubicBezTo>
                <a:lnTo>
                  <a:pt x="657911" y="1315822"/>
                </a:lnTo>
                <a:close/>
                <a:moveTo>
                  <a:pt x="719947" y="358073"/>
                </a:moveTo>
                <a:cubicBezTo>
                  <a:pt x="719947" y="288026"/>
                  <a:pt x="614001" y="288007"/>
                  <a:pt x="614001" y="358073"/>
                </a:cubicBezTo>
                <a:lnTo>
                  <a:pt x="614001" y="620516"/>
                </a:lnTo>
                <a:lnTo>
                  <a:pt x="351558" y="620516"/>
                </a:lnTo>
                <a:cubicBezTo>
                  <a:pt x="281511" y="620516"/>
                  <a:pt x="281492" y="726453"/>
                  <a:pt x="351558" y="726453"/>
                </a:cubicBezTo>
                <a:lnTo>
                  <a:pt x="666969" y="726453"/>
                </a:lnTo>
                <a:lnTo>
                  <a:pt x="667388" y="726453"/>
                </a:lnTo>
                <a:cubicBezTo>
                  <a:pt x="683866" y="726453"/>
                  <a:pt x="696478" y="720585"/>
                  <a:pt x="705202" y="711613"/>
                </a:cubicBezTo>
                <a:cubicBezTo>
                  <a:pt x="714118" y="702888"/>
                  <a:pt x="719947" y="690324"/>
                  <a:pt x="719947" y="673894"/>
                </a:cubicBezTo>
                <a:lnTo>
                  <a:pt x="719947" y="673475"/>
                </a:lnTo>
                <a:lnTo>
                  <a:pt x="719947" y="358073"/>
                </a:lnTo>
                <a:close/>
              </a:path>
            </a:pathLst>
          </a:custGeom>
          <a:solidFill>
            <a:schemeClr val="bg1"/>
          </a:solidFill>
          <a:ln w="9525" cap="flat">
            <a:noFill/>
            <a:prstDash val="solid"/>
            <a:miter/>
          </a:ln>
        </p:spPr>
        <p:txBody>
          <a:bodyPr rtlCol="0" anchor="ctr"/>
          <a:lstStyle/>
          <a:p>
            <a:endParaRPr lang="en-US" dirty="0"/>
          </a:p>
        </p:txBody>
      </p:sp>
      <p:sp>
        <p:nvSpPr>
          <p:cNvPr id="2" name="Slide Number Placeholder 3">
            <a:extLst>
              <a:ext uri="{FF2B5EF4-FFF2-40B4-BE49-F238E27FC236}">
                <a16:creationId xmlns="" xmlns:a16="http://schemas.microsoft.com/office/drawing/2014/main" id="{18E86FFE-36C7-A707-19EE-897F3840FEBC}"/>
              </a:ext>
            </a:extLst>
          </p:cNvPr>
          <p:cNvSpPr>
            <a:spLocks noGrp="1"/>
          </p:cNvSpPr>
          <p:nvPr>
            <p:ph type="sldNum" sz="quarter" idx="11"/>
          </p:nvPr>
        </p:nvSpPr>
        <p:spPr>
          <a:xfrm>
            <a:off x="11473215" y="6181260"/>
            <a:ext cx="270474" cy="270474"/>
          </a:xfrm>
        </p:spPr>
        <p:txBody>
          <a:bodyPr/>
          <a:lstStyle/>
          <a:p>
            <a:fld id="{EECC7194-A4D0-457B-9D3E-53681723AFF7}" type="slidenum">
              <a:rPr lang="en-US" smtClean="0"/>
              <a:pPr/>
              <a:t>5</a:t>
            </a:fld>
            <a:endParaRPr lang="en-US" dirty="0"/>
          </a:p>
        </p:txBody>
      </p:sp>
    </p:spTree>
    <p:extLst>
      <p:ext uri="{BB962C8B-B14F-4D97-AF65-F5344CB8AC3E}">
        <p14:creationId xmlns:p14="http://schemas.microsoft.com/office/powerpoint/2010/main" val="713690201"/>
      </p:ext>
    </p:extLst>
  </p:cSld>
  <p:clrMapOvr>
    <a:masterClrMapping/>
  </p:clrMapOvr>
  <mc:AlternateContent xmlns:mc="http://schemas.openxmlformats.org/markup-compatibility/2006" xmlns:p14="http://schemas.microsoft.com/office/powerpoint/2010/main">
    <mc:Choice Requires="p14">
      <p:transition spd="slow" p14:dur="800" advClick="0" advTm="2000">
        <p:circle/>
      </p:transition>
    </mc:Choice>
    <mc:Fallback xmlns="">
      <p:transition spd="slow" advClick="0" advTm="2000">
        <p:circl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 xmlns:a16="http://schemas.microsoft.com/office/drawing/2014/main" id="{11123242-1802-4890-85C8-48524FEB9010}"/>
              </a:ext>
            </a:extLst>
          </p:cNvPr>
          <p:cNvSpPr>
            <a:spLocks noGrp="1"/>
          </p:cNvSpPr>
          <p:nvPr>
            <p:ph type="title"/>
          </p:nvPr>
        </p:nvSpPr>
        <p:spPr>
          <a:xfrm>
            <a:off x="391887" y="133087"/>
            <a:ext cx="7560000" cy="370166"/>
          </a:xfrm>
          <a:solidFill>
            <a:schemeClr val="accent3"/>
          </a:solidFill>
        </p:spPr>
        <p:txBody>
          <a:bodyPr/>
          <a:lstStyle/>
          <a:p>
            <a:r>
              <a:rPr lang="en-US" dirty="0"/>
              <a:t>DATA FLOW DIAGRAM</a:t>
            </a:r>
          </a:p>
        </p:txBody>
      </p:sp>
      <p:sp>
        <p:nvSpPr>
          <p:cNvPr id="4" name="Slide Number Placeholder 3">
            <a:extLst>
              <a:ext uri="{FF2B5EF4-FFF2-40B4-BE49-F238E27FC236}">
                <a16:creationId xmlns="" xmlns:a16="http://schemas.microsoft.com/office/drawing/2014/main" id="{65A32E52-1B70-4F84-B381-E9D9871504C5}"/>
              </a:ext>
            </a:extLst>
          </p:cNvPr>
          <p:cNvSpPr>
            <a:spLocks noGrp="1"/>
          </p:cNvSpPr>
          <p:nvPr>
            <p:ph type="sldNum" sz="quarter" idx="11"/>
          </p:nvPr>
        </p:nvSpPr>
        <p:spPr/>
        <p:txBody>
          <a:bodyPr/>
          <a:lstStyle/>
          <a:p>
            <a:fld id="{EECC7194-A4D0-457B-9D3E-53681723AFF7}" type="slidenum">
              <a:rPr lang="en-US" smtClean="0"/>
              <a:pPr/>
              <a:t>6</a:t>
            </a:fld>
            <a:endParaRPr lang="en-US" dirty="0"/>
          </a:p>
        </p:txBody>
      </p:sp>
      <p:sp>
        <p:nvSpPr>
          <p:cNvPr id="30" name="object 7" descr="Beige rectangle">
            <a:extLst>
              <a:ext uri="{FF2B5EF4-FFF2-40B4-BE49-F238E27FC236}">
                <a16:creationId xmlns="" xmlns:a16="http://schemas.microsoft.com/office/drawing/2014/main" id="{1E04C292-AE6A-4666-9EA6-9D87F84CB793}"/>
              </a:ext>
            </a:extLst>
          </p:cNvPr>
          <p:cNvSpPr/>
          <p:nvPr/>
        </p:nvSpPr>
        <p:spPr bwMode="white">
          <a:xfrm>
            <a:off x="391887" y="547989"/>
            <a:ext cx="7560000"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sp>
        <p:nvSpPr>
          <p:cNvPr id="8" name="TextBox 7">
            <a:extLst>
              <a:ext uri="{FF2B5EF4-FFF2-40B4-BE49-F238E27FC236}">
                <a16:creationId xmlns="" xmlns:a16="http://schemas.microsoft.com/office/drawing/2014/main" id="{9F6B26F7-D04D-C311-0DE2-0F50ECD31EBC}"/>
              </a:ext>
            </a:extLst>
          </p:cNvPr>
          <p:cNvSpPr txBox="1"/>
          <p:nvPr/>
        </p:nvSpPr>
        <p:spPr>
          <a:xfrm>
            <a:off x="391886" y="823527"/>
            <a:ext cx="5470071" cy="923330"/>
          </a:xfrm>
          <a:prstGeom prst="rect">
            <a:avLst/>
          </a:prstGeom>
          <a:solidFill>
            <a:schemeClr val="accent3"/>
          </a:solidFill>
        </p:spPr>
        <p:txBody>
          <a:bodyPr wrap="square" rtlCol="0">
            <a:spAutoFit/>
          </a:bodyPr>
          <a:lstStyle/>
          <a:p>
            <a:pPr algn="l"/>
            <a:endParaRPr lang="en-IN" sz="1800" b="0" i="0" u="none" strike="noStrike" baseline="0" dirty="0">
              <a:solidFill>
                <a:srgbClr val="000000"/>
              </a:solidFill>
              <a:latin typeface="Cambria" panose="02040503050406030204" pitchFamily="18" charset="0"/>
            </a:endParaRPr>
          </a:p>
          <a:p>
            <a:r>
              <a:rPr lang="en-IN" sz="1800" b="0" i="0" u="none" strike="noStrike" baseline="0" dirty="0">
                <a:solidFill>
                  <a:schemeClr val="bg1"/>
                </a:solidFill>
                <a:latin typeface="Cambria" panose="02040503050406030204" pitchFamily="18" charset="0"/>
              </a:rPr>
              <a:t>1. Context Level Diagram (0 level) </a:t>
            </a:r>
          </a:p>
          <a:p>
            <a:endParaRPr lang="en-IN" dirty="0"/>
          </a:p>
        </p:txBody>
      </p:sp>
      <p:sp>
        <p:nvSpPr>
          <p:cNvPr id="9" name="TextBox 8">
            <a:extLst>
              <a:ext uri="{FF2B5EF4-FFF2-40B4-BE49-F238E27FC236}">
                <a16:creationId xmlns="" xmlns:a16="http://schemas.microsoft.com/office/drawing/2014/main" id="{3095D6C0-B51E-0BF6-95C0-3CFA6EC71EC0}"/>
              </a:ext>
            </a:extLst>
          </p:cNvPr>
          <p:cNvSpPr txBox="1"/>
          <p:nvPr/>
        </p:nvSpPr>
        <p:spPr>
          <a:xfrm>
            <a:off x="6432446" y="819983"/>
            <a:ext cx="5295718" cy="923330"/>
          </a:xfrm>
          <a:prstGeom prst="rect">
            <a:avLst/>
          </a:prstGeom>
          <a:solidFill>
            <a:schemeClr val="accent3"/>
          </a:solidFill>
        </p:spPr>
        <p:txBody>
          <a:bodyPr wrap="square" rtlCol="0">
            <a:spAutoFit/>
          </a:bodyPr>
          <a:lstStyle/>
          <a:p>
            <a:pPr algn="l"/>
            <a:endParaRPr lang="en-IN" sz="1800" b="0" i="0" u="none" strike="noStrike" baseline="0" dirty="0">
              <a:solidFill>
                <a:srgbClr val="000000"/>
              </a:solidFill>
              <a:latin typeface="Cambria" panose="02040503050406030204" pitchFamily="18" charset="0"/>
            </a:endParaRPr>
          </a:p>
          <a:p>
            <a:r>
              <a:rPr lang="en-US" sz="1800" b="0" i="0" u="none" strike="noStrike" baseline="0" dirty="0">
                <a:solidFill>
                  <a:schemeClr val="bg1"/>
                </a:solidFill>
                <a:latin typeface="Cambria" panose="02040503050406030204" pitchFamily="18" charset="0"/>
              </a:rPr>
              <a:t>2. Level 1 DFD of Login system </a:t>
            </a:r>
          </a:p>
          <a:p>
            <a:endParaRPr lang="en-IN" dirty="0"/>
          </a:p>
        </p:txBody>
      </p:sp>
      <p:sp>
        <p:nvSpPr>
          <p:cNvPr id="2" name="Slide Number Placeholder 3">
            <a:extLst>
              <a:ext uri="{FF2B5EF4-FFF2-40B4-BE49-F238E27FC236}">
                <a16:creationId xmlns="" xmlns:a16="http://schemas.microsoft.com/office/drawing/2014/main" id="{D85EF25F-4721-601F-D2BE-B41C3F89DBC2}"/>
              </a:ext>
            </a:extLst>
          </p:cNvPr>
          <p:cNvSpPr txBox="1">
            <a:spLocks/>
          </p:cNvSpPr>
          <p:nvPr/>
        </p:nvSpPr>
        <p:spPr>
          <a:xfrm>
            <a:off x="11728164" y="6394164"/>
            <a:ext cx="270474" cy="270474"/>
          </a:xfrm>
          <a:prstGeom prst="ellipse">
            <a:avLst/>
          </a:prstGeom>
          <a:solidFill>
            <a:schemeClr val="accent1"/>
          </a:solidFill>
        </p:spPr>
        <p:txBody>
          <a:bodyPr vert="horz" lIns="0" tIns="0" rIns="0" bIns="0" rtlCol="0" anchor="ctr"/>
          <a:lstStyle>
            <a:defPPr>
              <a:defRPr lang="en-US"/>
            </a:defPPr>
            <a:lvl1pPr marL="0" algn="ctr" defTabSz="914400" rtl="0" eaLnBrk="1" latinLnBrk="0" hangingPunct="1">
              <a:defRPr sz="10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ECC7194-A4D0-457B-9D3E-53681723AFF7}" type="slidenum">
              <a:rPr lang="en-US" smtClean="0"/>
              <a:pPr/>
              <a:t>6</a:t>
            </a:fld>
            <a:endParaRPr lang="en-US" dirty="0"/>
          </a:p>
        </p:txBody>
      </p:sp>
      <p:pic>
        <p:nvPicPr>
          <p:cNvPr id="10" name="Picture 9"/>
          <p:cNvPicPr/>
          <p:nvPr/>
        </p:nvPicPr>
        <p:blipFill>
          <a:blip r:embed="rId2">
            <a:extLst>
              <a:ext uri="{28A0092B-C50C-407E-A947-70E740481C1C}">
                <a14:useLocalDpi xmlns:a14="http://schemas.microsoft.com/office/drawing/2010/main" val="0"/>
              </a:ext>
            </a:extLst>
          </a:blip>
          <a:srcRect/>
          <a:stretch>
            <a:fillRect/>
          </a:stretch>
        </p:blipFill>
        <p:spPr bwMode="auto">
          <a:xfrm>
            <a:off x="391887" y="1727860"/>
            <a:ext cx="5470071" cy="4150424"/>
          </a:xfrm>
          <a:prstGeom prst="rect">
            <a:avLst/>
          </a:prstGeom>
          <a:noFill/>
          <a:ln>
            <a:noFill/>
          </a:ln>
        </p:spPr>
      </p:pic>
      <p:pic>
        <p:nvPicPr>
          <p:cNvPr id="13" name="Picture 12"/>
          <p:cNvPicPr/>
          <p:nvPr/>
        </p:nvPicPr>
        <p:blipFill>
          <a:blip r:embed="rId3">
            <a:extLst>
              <a:ext uri="{28A0092B-C50C-407E-A947-70E740481C1C}">
                <a14:useLocalDpi xmlns:a14="http://schemas.microsoft.com/office/drawing/2010/main" val="0"/>
              </a:ext>
            </a:extLst>
          </a:blip>
          <a:srcRect/>
          <a:stretch>
            <a:fillRect/>
          </a:stretch>
        </p:blipFill>
        <p:spPr bwMode="auto">
          <a:xfrm>
            <a:off x="6432446" y="1727860"/>
            <a:ext cx="5295718" cy="4332897"/>
          </a:xfrm>
          <a:prstGeom prst="rect">
            <a:avLst/>
          </a:prstGeom>
          <a:noFill/>
          <a:ln>
            <a:noFill/>
          </a:ln>
        </p:spPr>
      </p:pic>
    </p:spTree>
    <p:extLst>
      <p:ext uri="{BB962C8B-B14F-4D97-AF65-F5344CB8AC3E}">
        <p14:creationId xmlns:p14="http://schemas.microsoft.com/office/powerpoint/2010/main" val="3694717910"/>
      </p:ext>
    </p:extLst>
  </p:cSld>
  <p:clrMapOvr>
    <a:masterClrMapping/>
  </p:clrMapOvr>
  <mc:AlternateContent xmlns:mc="http://schemas.openxmlformats.org/markup-compatibility/2006" xmlns:p14="http://schemas.microsoft.com/office/powerpoint/2010/main">
    <mc:Choice Requires="p14">
      <p:transition spd="slow" p14:dur="1600" advClick="0" advTm="2000">
        <p:blinds dir="vert"/>
      </p:transition>
    </mc:Choice>
    <mc:Fallback xmlns="">
      <p:transition spd="slow" advClick="0" advTm="2000">
        <p:blinds dir="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 xmlns:a16="http://schemas.microsoft.com/office/drawing/2014/main" id="{11123242-1802-4890-85C8-48524FEB9010}"/>
              </a:ext>
            </a:extLst>
          </p:cNvPr>
          <p:cNvSpPr>
            <a:spLocks noGrp="1"/>
          </p:cNvSpPr>
          <p:nvPr>
            <p:ph type="title"/>
          </p:nvPr>
        </p:nvSpPr>
        <p:spPr>
          <a:xfrm>
            <a:off x="539144" y="347121"/>
            <a:ext cx="7560000" cy="370166"/>
          </a:xfrm>
        </p:spPr>
        <p:txBody>
          <a:bodyPr/>
          <a:lstStyle/>
          <a:p>
            <a:r>
              <a:rPr lang="en-US" dirty="0"/>
              <a:t>DATA FLOW DIAGRAM</a:t>
            </a:r>
          </a:p>
        </p:txBody>
      </p:sp>
      <p:sp>
        <p:nvSpPr>
          <p:cNvPr id="4" name="Slide Number Placeholder 3">
            <a:extLst>
              <a:ext uri="{FF2B5EF4-FFF2-40B4-BE49-F238E27FC236}">
                <a16:creationId xmlns="" xmlns:a16="http://schemas.microsoft.com/office/drawing/2014/main" id="{65A32E52-1B70-4F84-B381-E9D9871504C5}"/>
              </a:ext>
            </a:extLst>
          </p:cNvPr>
          <p:cNvSpPr>
            <a:spLocks noGrp="1"/>
          </p:cNvSpPr>
          <p:nvPr>
            <p:ph type="sldNum" sz="quarter" idx="11"/>
          </p:nvPr>
        </p:nvSpPr>
        <p:spPr/>
        <p:txBody>
          <a:bodyPr/>
          <a:lstStyle/>
          <a:p>
            <a:fld id="{EECC7194-A4D0-457B-9D3E-53681723AFF7}" type="slidenum">
              <a:rPr lang="en-US" smtClean="0"/>
              <a:pPr/>
              <a:t>7</a:t>
            </a:fld>
            <a:endParaRPr lang="en-US" dirty="0"/>
          </a:p>
        </p:txBody>
      </p:sp>
      <p:sp>
        <p:nvSpPr>
          <p:cNvPr id="30" name="object 7" descr="Beige rectangle">
            <a:extLst>
              <a:ext uri="{FF2B5EF4-FFF2-40B4-BE49-F238E27FC236}">
                <a16:creationId xmlns="" xmlns:a16="http://schemas.microsoft.com/office/drawing/2014/main" id="{1E04C292-AE6A-4666-9EA6-9D87F84CB793}"/>
              </a:ext>
            </a:extLst>
          </p:cNvPr>
          <p:cNvSpPr/>
          <p:nvPr/>
        </p:nvSpPr>
        <p:spPr bwMode="white">
          <a:xfrm flipV="1">
            <a:off x="539144" y="717287"/>
            <a:ext cx="4375755" cy="164456"/>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sp>
        <p:nvSpPr>
          <p:cNvPr id="8" name="TextBox 7">
            <a:extLst>
              <a:ext uri="{FF2B5EF4-FFF2-40B4-BE49-F238E27FC236}">
                <a16:creationId xmlns="" xmlns:a16="http://schemas.microsoft.com/office/drawing/2014/main" id="{9F6B26F7-D04D-C311-0DE2-0F50ECD31EBC}"/>
              </a:ext>
            </a:extLst>
          </p:cNvPr>
          <p:cNvSpPr txBox="1"/>
          <p:nvPr/>
        </p:nvSpPr>
        <p:spPr>
          <a:xfrm>
            <a:off x="539144" y="396068"/>
            <a:ext cx="4537974" cy="1231106"/>
          </a:xfrm>
          <a:prstGeom prst="rect">
            <a:avLst/>
          </a:prstGeom>
          <a:noFill/>
        </p:spPr>
        <p:txBody>
          <a:bodyPr wrap="none" rtlCol="0">
            <a:spAutoFit/>
          </a:bodyPr>
          <a:lstStyle/>
          <a:p>
            <a:pPr algn="l"/>
            <a:endParaRPr lang="en-IN" sz="1800" b="0" i="0" u="none" strike="noStrike" baseline="0" dirty="0">
              <a:solidFill>
                <a:srgbClr val="000000"/>
              </a:solidFill>
              <a:latin typeface="Cambria" panose="02040503050406030204" pitchFamily="18" charset="0"/>
            </a:endParaRPr>
          </a:p>
          <a:p>
            <a:endParaRPr lang="en-IN" sz="1800" b="0" i="0" u="none" strike="noStrike" baseline="0" dirty="0">
              <a:solidFill>
                <a:srgbClr val="000000"/>
              </a:solidFill>
              <a:latin typeface="Calibri" panose="020F0502020204030204" pitchFamily="34" charset="0"/>
            </a:endParaRPr>
          </a:p>
          <a:p>
            <a:r>
              <a:rPr lang="en-US" sz="2000" b="0" i="0" u="none" strike="noStrike" baseline="0" dirty="0">
                <a:solidFill>
                  <a:schemeClr val="bg1"/>
                </a:solidFill>
                <a:latin typeface="Cambria" panose="02040503050406030204" pitchFamily="18" charset="0"/>
              </a:rPr>
              <a:t>3. Level 2 DFD of Admin Functionalities </a:t>
            </a:r>
          </a:p>
          <a:p>
            <a:endParaRPr lang="en-IN" dirty="0"/>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718457" y="1461770"/>
            <a:ext cx="9797143" cy="5183959"/>
          </a:xfrm>
          <a:prstGeom prst="rect">
            <a:avLst/>
          </a:prstGeom>
          <a:noFill/>
          <a:ln>
            <a:noFill/>
          </a:ln>
        </p:spPr>
      </p:pic>
    </p:spTree>
    <p:extLst>
      <p:ext uri="{BB962C8B-B14F-4D97-AF65-F5344CB8AC3E}">
        <p14:creationId xmlns:p14="http://schemas.microsoft.com/office/powerpoint/2010/main" val="13844465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2000">
        <p15:prstTrans prst="pageCurlDouble"/>
      </p:transition>
    </mc:Choice>
    <mc:Fallback xmlns="">
      <p:transition spd="slow" advClick="0" advTm="200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 xmlns:a16="http://schemas.microsoft.com/office/drawing/2014/main" id="{11123242-1802-4890-85C8-48524FEB9010}"/>
              </a:ext>
            </a:extLst>
          </p:cNvPr>
          <p:cNvSpPr>
            <a:spLocks noGrp="1"/>
          </p:cNvSpPr>
          <p:nvPr>
            <p:ph type="title"/>
          </p:nvPr>
        </p:nvSpPr>
        <p:spPr>
          <a:xfrm>
            <a:off x="539144" y="810599"/>
            <a:ext cx="7560000" cy="370166"/>
          </a:xfrm>
        </p:spPr>
        <p:txBody>
          <a:bodyPr/>
          <a:lstStyle/>
          <a:p>
            <a:r>
              <a:rPr lang="en-US" dirty="0"/>
              <a:t>ENTITY RELATIONSHIP DIAGRAM</a:t>
            </a:r>
          </a:p>
        </p:txBody>
      </p:sp>
      <p:sp>
        <p:nvSpPr>
          <p:cNvPr id="4" name="Slide Number Placeholder 3">
            <a:extLst>
              <a:ext uri="{FF2B5EF4-FFF2-40B4-BE49-F238E27FC236}">
                <a16:creationId xmlns="" xmlns:a16="http://schemas.microsoft.com/office/drawing/2014/main" id="{65A32E52-1B70-4F84-B381-E9D9871504C5}"/>
              </a:ext>
            </a:extLst>
          </p:cNvPr>
          <p:cNvSpPr>
            <a:spLocks noGrp="1"/>
          </p:cNvSpPr>
          <p:nvPr>
            <p:ph type="sldNum" sz="quarter" idx="11"/>
          </p:nvPr>
        </p:nvSpPr>
        <p:spPr/>
        <p:txBody>
          <a:bodyPr/>
          <a:lstStyle/>
          <a:p>
            <a:fld id="{EECC7194-A4D0-457B-9D3E-53681723AFF7}" type="slidenum">
              <a:rPr lang="en-US" smtClean="0"/>
              <a:pPr/>
              <a:t>8</a:t>
            </a:fld>
            <a:endParaRPr lang="en-US" dirty="0"/>
          </a:p>
        </p:txBody>
      </p:sp>
      <p:pic>
        <p:nvPicPr>
          <p:cNvPr id="45" name="Picture Placeholder 44" descr="DNA">
            <a:extLst>
              <a:ext uri="{FF2B5EF4-FFF2-40B4-BE49-F238E27FC236}">
                <a16:creationId xmlns="" xmlns:a16="http://schemas.microsoft.com/office/drawing/2014/main" id="{59BC955A-4F46-42BB-AE8B-64B294B4094A}"/>
              </a:ext>
            </a:extLst>
          </p:cNvPr>
          <p:cNvPicPr>
            <a:picLocks noGrp="1" noChangeAspect="1"/>
          </p:cNvPicPr>
          <p:nvPr>
            <p:ph type="pic" sz="quarter" idx="24"/>
          </p:nvPr>
        </p:nvPicPr>
        <p:blipFill>
          <a:blip r:embed="rId2" cstate="screen">
            <a:extLst>
              <a:ext uri="{28A0092B-C50C-407E-A947-70E740481C1C}">
                <a14:useLocalDpi xmlns:a14="http://schemas.microsoft.com/office/drawing/2010/main"/>
              </a:ext>
              <a:ext uri="{96DAC541-7B7A-43D3-8B79-37D633B846F1}">
                <asvg:svgBlip xmlns="" xmlns:asvg="http://schemas.microsoft.com/office/drawing/2016/SVG/main" r:embed="rId3"/>
              </a:ext>
            </a:extLst>
          </a:blip>
          <a:srcRect/>
          <a:stretch>
            <a:fillRect/>
          </a:stretch>
        </p:blipFill>
        <p:spPr>
          <a:xfrm>
            <a:off x="5827640" y="1951669"/>
            <a:ext cx="511585" cy="511585"/>
          </a:xfrm>
        </p:spPr>
      </p:pic>
      <p:sp>
        <p:nvSpPr>
          <p:cNvPr id="30" name="object 7" descr="Beige rectangle">
            <a:extLst>
              <a:ext uri="{FF2B5EF4-FFF2-40B4-BE49-F238E27FC236}">
                <a16:creationId xmlns="" xmlns:a16="http://schemas.microsoft.com/office/drawing/2014/main" id="{1E04C292-AE6A-4666-9EA6-9D87F84CB793}"/>
              </a:ext>
            </a:extLst>
          </p:cNvPr>
          <p:cNvSpPr/>
          <p:nvPr/>
        </p:nvSpPr>
        <p:spPr bwMode="white">
          <a:xfrm flipV="1">
            <a:off x="722098" y="1028699"/>
            <a:ext cx="6315515" cy="294087"/>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grpSp>
        <p:nvGrpSpPr>
          <p:cNvPr id="3" name="Group 2">
            <a:extLst>
              <a:ext uri="{FF2B5EF4-FFF2-40B4-BE49-F238E27FC236}">
                <a16:creationId xmlns="" xmlns:a16="http://schemas.microsoft.com/office/drawing/2014/main" id="{EC26C130-0A78-4033-83C0-068066B19375}"/>
              </a:ext>
              <a:ext uri="{C183D7F6-B498-43B3-948B-1728B52AA6E4}">
                <adec:decorative xmlns="" xmlns:adec="http://schemas.microsoft.com/office/drawing/2017/decorative" val="1"/>
              </a:ext>
            </a:extLst>
          </p:cNvPr>
          <p:cNvGrpSpPr/>
          <p:nvPr/>
        </p:nvGrpSpPr>
        <p:grpSpPr>
          <a:xfrm>
            <a:off x="5482999" y="1607028"/>
            <a:ext cx="1200866" cy="1200866"/>
            <a:chOff x="5482999" y="1607028"/>
            <a:chExt cx="1200866" cy="1200866"/>
          </a:xfrm>
        </p:grpSpPr>
        <p:sp>
          <p:nvSpPr>
            <p:cNvPr id="84" name="Rectangle 83">
              <a:extLst>
                <a:ext uri="{FF2B5EF4-FFF2-40B4-BE49-F238E27FC236}">
                  <a16:creationId xmlns="" xmlns:a16="http://schemas.microsoft.com/office/drawing/2014/main" id="{97FF1BC4-6B01-43E0-9719-53942A96A464}"/>
                </a:ext>
              </a:extLst>
            </p:cNvPr>
            <p:cNvSpPr/>
            <p:nvPr/>
          </p:nvSpPr>
          <p:spPr>
            <a:xfrm>
              <a:off x="5587207" y="1711236"/>
              <a:ext cx="992451" cy="992451"/>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ectangle 90">
              <a:extLst>
                <a:ext uri="{FF2B5EF4-FFF2-40B4-BE49-F238E27FC236}">
                  <a16:creationId xmlns="" xmlns:a16="http://schemas.microsoft.com/office/drawing/2014/main" id="{E9E8DB26-A207-4225-BABF-5E16AD0A8A72}"/>
                </a:ext>
              </a:extLst>
            </p:cNvPr>
            <p:cNvSpPr/>
            <p:nvPr/>
          </p:nvSpPr>
          <p:spPr>
            <a:xfrm>
              <a:off x="5482999" y="1607028"/>
              <a:ext cx="1200866" cy="1200866"/>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p:cNvPicPr>
            <a:picLocks noChangeAspect="1"/>
          </p:cNvPicPr>
          <p:nvPr/>
        </p:nvPicPr>
        <p:blipFill>
          <a:blip r:embed="rId4"/>
          <a:stretch>
            <a:fillRect/>
          </a:stretch>
        </p:blipFill>
        <p:spPr>
          <a:xfrm>
            <a:off x="1797544" y="1540886"/>
            <a:ext cx="8060191" cy="4960459"/>
          </a:xfrm>
          <a:prstGeom prst="rect">
            <a:avLst/>
          </a:prstGeom>
        </p:spPr>
      </p:pic>
    </p:spTree>
    <p:extLst>
      <p:ext uri="{BB962C8B-B14F-4D97-AF65-F5344CB8AC3E}">
        <p14:creationId xmlns:p14="http://schemas.microsoft.com/office/powerpoint/2010/main" val="12997195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2000">
        <p15:prstTrans prst="drape"/>
      </p:transition>
    </mc:Choice>
    <mc:Fallback xmlns="">
      <p:transition spd="slow" advClick="0" advTm="200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00822E43-C110-41B5-9E8C-BBA2A6D7228B}"/>
              </a:ext>
            </a:extLst>
          </p:cNvPr>
          <p:cNvSpPr>
            <a:spLocks noGrp="1"/>
          </p:cNvSpPr>
          <p:nvPr>
            <p:ph type="sldNum" sz="quarter" idx="11"/>
          </p:nvPr>
        </p:nvSpPr>
        <p:spPr>
          <a:xfrm>
            <a:off x="11659630" y="6414707"/>
            <a:ext cx="270474" cy="270474"/>
          </a:xfrm>
        </p:spPr>
        <p:txBody>
          <a:bodyPr/>
          <a:lstStyle/>
          <a:p>
            <a:fld id="{EECC7194-A4D0-457B-9D3E-53681723AFF7}" type="slidenum">
              <a:rPr lang="en-US" smtClean="0"/>
              <a:pPr/>
              <a:t>9</a:t>
            </a:fld>
            <a:endParaRPr lang="en-US" dirty="0"/>
          </a:p>
        </p:txBody>
      </p:sp>
      <p:sp>
        <p:nvSpPr>
          <p:cNvPr id="2" name="Title 1">
            <a:extLst>
              <a:ext uri="{FF2B5EF4-FFF2-40B4-BE49-F238E27FC236}">
                <a16:creationId xmlns="" xmlns:a16="http://schemas.microsoft.com/office/drawing/2014/main" id="{2384CEA7-D60A-47AE-A867-C557D000559F}"/>
              </a:ext>
            </a:extLst>
          </p:cNvPr>
          <p:cNvSpPr>
            <a:spLocks noGrp="1"/>
          </p:cNvSpPr>
          <p:nvPr>
            <p:ph type="title"/>
          </p:nvPr>
        </p:nvSpPr>
        <p:spPr/>
        <p:txBody>
          <a:bodyPr/>
          <a:lstStyle/>
          <a:p>
            <a:r>
              <a:rPr lang="en-US" dirty="0"/>
              <a:t>DATABASE</a:t>
            </a:r>
          </a:p>
        </p:txBody>
      </p:sp>
      <p:sp>
        <p:nvSpPr>
          <p:cNvPr id="5" name="object 7" descr="Beige rectangle">
            <a:extLst>
              <a:ext uri="{FF2B5EF4-FFF2-40B4-BE49-F238E27FC236}">
                <a16:creationId xmlns="" xmlns:a16="http://schemas.microsoft.com/office/drawing/2014/main" id="{F173E3BB-F601-4F0E-90AC-4E1473812240}"/>
              </a:ext>
            </a:extLst>
          </p:cNvPr>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dirty="0"/>
          </a:p>
        </p:txBody>
      </p:sp>
      <p:sp>
        <p:nvSpPr>
          <p:cNvPr id="9" name="Text Placeholder 3">
            <a:extLst>
              <a:ext uri="{FF2B5EF4-FFF2-40B4-BE49-F238E27FC236}">
                <a16:creationId xmlns="" xmlns:a16="http://schemas.microsoft.com/office/drawing/2014/main" id="{A4CE99B7-ED9E-421F-A64A-C5E3E0ACF1F2}"/>
              </a:ext>
            </a:extLst>
          </p:cNvPr>
          <p:cNvSpPr txBox="1">
            <a:spLocks/>
          </p:cNvSpPr>
          <p:nvPr/>
        </p:nvSpPr>
        <p:spPr>
          <a:xfrm>
            <a:off x="250840" y="1709237"/>
            <a:ext cx="2034138" cy="271268"/>
          </a:xfrm>
          <a:prstGeom prst="rect">
            <a:avLst/>
          </a:prstGeom>
          <a:noFill/>
        </p:spPr>
        <p:txBody>
          <a:bodyPr vert="horz" lIns="0" tIns="0" rIns="0" bIns="0" rtlCol="0" anchor="b">
            <a:noAutofit/>
          </a:bodyPr>
          <a:lstStyle>
            <a:lvl1pPr indent="0" algn="ctr">
              <a:lnSpc>
                <a:spcPct val="100000"/>
              </a:lnSpc>
              <a:spcBef>
                <a:spcPts val="0"/>
              </a:spcBef>
              <a:spcAft>
                <a:spcPts val="1000"/>
              </a:spcAft>
              <a:buClr>
                <a:schemeClr val="accent2"/>
              </a:buClr>
              <a:buFont typeface="Arial" panose="020B0604020202020204" pitchFamily="34" charset="0"/>
              <a:buNone/>
              <a:defRPr b="0" cap="none" baseline="0">
                <a:solidFill>
                  <a:schemeClr val="accent1"/>
                </a:solidFill>
                <a:latin typeface="+mj-lt"/>
              </a:defRPr>
            </a:lvl1pPr>
            <a:lvl2pPr marL="266700" indent="0">
              <a:lnSpc>
                <a:spcPct val="100000"/>
              </a:lnSpc>
              <a:spcBef>
                <a:spcPts val="0"/>
              </a:spcBef>
              <a:spcAft>
                <a:spcPts val="1000"/>
              </a:spcAft>
              <a:buClr>
                <a:schemeClr val="accent2"/>
              </a:buClr>
              <a:buFontTx/>
              <a:buNone/>
              <a:defRPr sz="1400">
                <a:solidFill>
                  <a:schemeClr val="bg1"/>
                </a:solidFill>
              </a:defRPr>
            </a:lvl2pPr>
            <a:lvl3pPr marL="447675" indent="0">
              <a:lnSpc>
                <a:spcPct val="100000"/>
              </a:lnSpc>
              <a:spcBef>
                <a:spcPts val="0"/>
              </a:spcBef>
              <a:spcAft>
                <a:spcPts val="1000"/>
              </a:spcAft>
              <a:buClr>
                <a:schemeClr val="tx1">
                  <a:lumMod val="50000"/>
                  <a:lumOff val="50000"/>
                </a:schemeClr>
              </a:buClr>
              <a:buFont typeface="Arial" panose="020B0604020202020204" pitchFamily="34" charset="0"/>
              <a:buNone/>
              <a:defRPr sz="1200">
                <a:solidFill>
                  <a:schemeClr val="bg1"/>
                </a:solidFill>
              </a:defRPr>
            </a:lvl3pPr>
            <a:lvl4pPr marL="628650" indent="0">
              <a:lnSpc>
                <a:spcPct val="100000"/>
              </a:lnSpc>
              <a:spcBef>
                <a:spcPts val="0"/>
              </a:spcBef>
              <a:spcAft>
                <a:spcPts val="1000"/>
              </a:spcAft>
              <a:buClr>
                <a:schemeClr val="tx1">
                  <a:lumMod val="75000"/>
                  <a:lumOff val="25000"/>
                </a:schemeClr>
              </a:buClr>
              <a:buSzPct val="80000"/>
              <a:buFont typeface="Courier New" panose="02070309020205020404" pitchFamily="49" charset="0"/>
              <a:buNone/>
              <a:defRPr sz="1000">
                <a:solidFill>
                  <a:schemeClr val="bg1"/>
                </a:solidFill>
              </a:defRPr>
            </a:lvl4pPr>
            <a:lvl5pPr marL="809625" indent="0">
              <a:lnSpc>
                <a:spcPct val="100000"/>
              </a:lnSpc>
              <a:spcBef>
                <a:spcPts val="0"/>
              </a:spcBef>
              <a:spcAft>
                <a:spcPts val="1000"/>
              </a:spcAft>
              <a:buFont typeface="Arial" panose="020B0604020202020204" pitchFamily="34" charset="0"/>
              <a:buNone/>
              <a:defRPr sz="1000">
                <a:solidFill>
                  <a:schemeClr val="bg1"/>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endParaRPr lang="en-IN" sz="1800" b="0" i="0" u="none" strike="noStrike" baseline="0" dirty="0">
              <a:solidFill>
                <a:srgbClr val="000000"/>
              </a:solidFill>
              <a:latin typeface="Cambria" panose="02040503050406030204" pitchFamily="18" charset="0"/>
            </a:endParaRPr>
          </a:p>
          <a:p>
            <a:r>
              <a:rPr lang="en-IN" sz="2000" b="0" i="0" u="none" strike="noStrike" baseline="0" dirty="0">
                <a:solidFill>
                  <a:srgbClr val="000000"/>
                </a:solidFill>
                <a:latin typeface="Cambria" panose="02040503050406030204" pitchFamily="18" charset="0"/>
              </a:rPr>
              <a:t>1.Patient Database </a:t>
            </a:r>
          </a:p>
        </p:txBody>
      </p:sp>
      <p:sp>
        <p:nvSpPr>
          <p:cNvPr id="14" name="Text Placeholder 3">
            <a:extLst>
              <a:ext uri="{FF2B5EF4-FFF2-40B4-BE49-F238E27FC236}">
                <a16:creationId xmlns="" xmlns:a16="http://schemas.microsoft.com/office/drawing/2014/main" id="{2764FAD9-4227-436B-853B-CCE4CEA2EC0E}"/>
              </a:ext>
            </a:extLst>
          </p:cNvPr>
          <p:cNvSpPr txBox="1">
            <a:spLocks/>
          </p:cNvSpPr>
          <p:nvPr/>
        </p:nvSpPr>
        <p:spPr>
          <a:xfrm>
            <a:off x="7629491" y="4416185"/>
            <a:ext cx="2034138" cy="702406"/>
          </a:xfrm>
          <a:prstGeom prst="rect">
            <a:avLst/>
          </a:prstGeom>
          <a:noFill/>
        </p:spPr>
        <p:txBody>
          <a:bodyPr vert="horz" lIns="0" tIns="0" rIns="0" bIns="0" rtlCol="0" anchor="t">
            <a:noAutofit/>
          </a:bodyPr>
          <a:lstStyle>
            <a:lvl1pPr indent="0" algn="ctr">
              <a:lnSpc>
                <a:spcPct val="100000"/>
              </a:lnSpc>
              <a:spcBef>
                <a:spcPts val="0"/>
              </a:spcBef>
              <a:spcAft>
                <a:spcPts val="1000"/>
              </a:spcAft>
              <a:buClr>
                <a:schemeClr val="accent2"/>
              </a:buClr>
              <a:buFont typeface="Arial" panose="020B0604020202020204" pitchFamily="34" charset="0"/>
              <a:buNone/>
              <a:defRPr b="0" cap="none" baseline="0">
                <a:solidFill>
                  <a:schemeClr val="accent1"/>
                </a:solidFill>
                <a:latin typeface="+mj-lt"/>
              </a:defRPr>
            </a:lvl1pPr>
            <a:lvl2pPr marL="266700" indent="0">
              <a:lnSpc>
                <a:spcPct val="100000"/>
              </a:lnSpc>
              <a:spcBef>
                <a:spcPts val="0"/>
              </a:spcBef>
              <a:spcAft>
                <a:spcPts val="1000"/>
              </a:spcAft>
              <a:buClr>
                <a:schemeClr val="accent2"/>
              </a:buClr>
              <a:buFontTx/>
              <a:buNone/>
              <a:defRPr sz="1400">
                <a:solidFill>
                  <a:schemeClr val="bg1"/>
                </a:solidFill>
              </a:defRPr>
            </a:lvl2pPr>
            <a:lvl3pPr marL="447675" indent="0">
              <a:lnSpc>
                <a:spcPct val="100000"/>
              </a:lnSpc>
              <a:spcBef>
                <a:spcPts val="0"/>
              </a:spcBef>
              <a:spcAft>
                <a:spcPts val="1000"/>
              </a:spcAft>
              <a:buClr>
                <a:schemeClr val="tx1">
                  <a:lumMod val="50000"/>
                  <a:lumOff val="50000"/>
                </a:schemeClr>
              </a:buClr>
              <a:buFont typeface="Arial" panose="020B0604020202020204" pitchFamily="34" charset="0"/>
              <a:buNone/>
              <a:defRPr sz="1200">
                <a:solidFill>
                  <a:schemeClr val="bg1"/>
                </a:solidFill>
              </a:defRPr>
            </a:lvl3pPr>
            <a:lvl4pPr marL="628650" indent="0">
              <a:lnSpc>
                <a:spcPct val="100000"/>
              </a:lnSpc>
              <a:spcBef>
                <a:spcPts val="0"/>
              </a:spcBef>
              <a:spcAft>
                <a:spcPts val="1000"/>
              </a:spcAft>
              <a:buClr>
                <a:schemeClr val="tx1">
                  <a:lumMod val="75000"/>
                  <a:lumOff val="25000"/>
                </a:schemeClr>
              </a:buClr>
              <a:buSzPct val="80000"/>
              <a:buFont typeface="Courier New" panose="02070309020205020404" pitchFamily="49" charset="0"/>
              <a:buNone/>
              <a:defRPr sz="1000">
                <a:solidFill>
                  <a:schemeClr val="bg1"/>
                </a:solidFill>
              </a:defRPr>
            </a:lvl4pPr>
            <a:lvl5pPr marL="809625" indent="0">
              <a:lnSpc>
                <a:spcPct val="100000"/>
              </a:lnSpc>
              <a:spcBef>
                <a:spcPts val="0"/>
              </a:spcBef>
              <a:spcAft>
                <a:spcPts val="1000"/>
              </a:spcAft>
              <a:buFont typeface="Arial" panose="020B0604020202020204" pitchFamily="34" charset="0"/>
              <a:buNone/>
              <a:defRPr sz="1000">
                <a:solidFill>
                  <a:schemeClr val="bg1"/>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endParaRPr lang="en-IN" sz="1800" b="0" i="0" u="none" strike="noStrike" baseline="0" dirty="0">
              <a:solidFill>
                <a:srgbClr val="000000"/>
              </a:solidFill>
              <a:latin typeface="Cambria" panose="02040503050406030204" pitchFamily="18" charset="0"/>
            </a:endParaRPr>
          </a:p>
          <a:p>
            <a:pPr algn="l"/>
            <a:endParaRPr lang="en-IN" sz="1800" b="0" i="0" u="none" strike="noStrike" baseline="0" dirty="0">
              <a:solidFill>
                <a:srgbClr val="000000"/>
              </a:solidFill>
              <a:latin typeface="Cambria" panose="02040503050406030204" pitchFamily="18" charset="0"/>
            </a:endParaRPr>
          </a:p>
          <a:p>
            <a:endParaRPr lang="en-IN" sz="1400" b="0" i="0" u="none" strike="noStrike" baseline="0" dirty="0">
              <a:solidFill>
                <a:srgbClr val="000000"/>
              </a:solidFill>
              <a:latin typeface="Cambria" panose="02040503050406030204" pitchFamily="18" charset="0"/>
            </a:endParaRPr>
          </a:p>
          <a:p>
            <a:pPr algn="r">
              <a:spcAft>
                <a:spcPts val="0"/>
              </a:spcAft>
            </a:pPr>
            <a:endParaRPr lang="en-US" sz="1400" noProof="1">
              <a:solidFill>
                <a:schemeClr val="accent3"/>
              </a:solidFill>
            </a:endParaRPr>
          </a:p>
          <a:p>
            <a:pPr algn="r">
              <a:spcAft>
                <a:spcPts val="0"/>
              </a:spcAft>
            </a:pPr>
            <a:endParaRPr lang="en-US" dirty="0">
              <a:solidFill>
                <a:schemeClr val="tx1"/>
              </a:solidFill>
              <a:latin typeface="+mn-lt"/>
            </a:endParaRPr>
          </a:p>
        </p:txBody>
      </p:sp>
      <p:sp>
        <p:nvSpPr>
          <p:cNvPr id="15" name="Text Placeholder 3">
            <a:extLst>
              <a:ext uri="{FF2B5EF4-FFF2-40B4-BE49-F238E27FC236}">
                <a16:creationId xmlns="" xmlns:a16="http://schemas.microsoft.com/office/drawing/2014/main" id="{5FA5A051-7EE3-46D7-986E-2EE55B0ED23D}"/>
              </a:ext>
            </a:extLst>
          </p:cNvPr>
          <p:cNvSpPr txBox="1">
            <a:spLocks/>
          </p:cNvSpPr>
          <p:nvPr/>
        </p:nvSpPr>
        <p:spPr>
          <a:xfrm>
            <a:off x="6465465" y="1250684"/>
            <a:ext cx="2645878" cy="802004"/>
          </a:xfrm>
          <a:prstGeom prst="rect">
            <a:avLst/>
          </a:prstGeom>
          <a:noFill/>
        </p:spPr>
        <p:txBody>
          <a:bodyPr vert="horz" lIns="0" tIns="0" rIns="0" bIns="0" rtlCol="0" anchor="b">
            <a:noAutofit/>
          </a:bodyPr>
          <a:lstStyle>
            <a:lvl1pPr indent="0" algn="ctr">
              <a:lnSpc>
                <a:spcPct val="100000"/>
              </a:lnSpc>
              <a:spcBef>
                <a:spcPts val="0"/>
              </a:spcBef>
              <a:spcAft>
                <a:spcPts val="1000"/>
              </a:spcAft>
              <a:buClr>
                <a:schemeClr val="accent2"/>
              </a:buClr>
              <a:buFont typeface="Arial" panose="020B0604020202020204" pitchFamily="34" charset="0"/>
              <a:buNone/>
              <a:defRPr b="0" cap="none" baseline="0">
                <a:solidFill>
                  <a:schemeClr val="accent1"/>
                </a:solidFill>
                <a:latin typeface="+mj-lt"/>
              </a:defRPr>
            </a:lvl1pPr>
            <a:lvl2pPr marL="266700" indent="0">
              <a:lnSpc>
                <a:spcPct val="100000"/>
              </a:lnSpc>
              <a:spcBef>
                <a:spcPts val="0"/>
              </a:spcBef>
              <a:spcAft>
                <a:spcPts val="1000"/>
              </a:spcAft>
              <a:buClr>
                <a:schemeClr val="accent2"/>
              </a:buClr>
              <a:buFontTx/>
              <a:buNone/>
              <a:defRPr sz="1400">
                <a:solidFill>
                  <a:schemeClr val="bg1"/>
                </a:solidFill>
              </a:defRPr>
            </a:lvl2pPr>
            <a:lvl3pPr marL="447675" indent="0">
              <a:lnSpc>
                <a:spcPct val="100000"/>
              </a:lnSpc>
              <a:spcBef>
                <a:spcPts val="0"/>
              </a:spcBef>
              <a:spcAft>
                <a:spcPts val="1000"/>
              </a:spcAft>
              <a:buClr>
                <a:schemeClr val="tx1">
                  <a:lumMod val="50000"/>
                  <a:lumOff val="50000"/>
                </a:schemeClr>
              </a:buClr>
              <a:buFont typeface="Arial" panose="020B0604020202020204" pitchFamily="34" charset="0"/>
              <a:buNone/>
              <a:defRPr sz="1200">
                <a:solidFill>
                  <a:schemeClr val="bg1"/>
                </a:solidFill>
              </a:defRPr>
            </a:lvl3pPr>
            <a:lvl4pPr marL="628650" indent="0">
              <a:lnSpc>
                <a:spcPct val="100000"/>
              </a:lnSpc>
              <a:spcBef>
                <a:spcPts val="0"/>
              </a:spcBef>
              <a:spcAft>
                <a:spcPts val="1000"/>
              </a:spcAft>
              <a:buClr>
                <a:schemeClr val="tx1">
                  <a:lumMod val="75000"/>
                  <a:lumOff val="25000"/>
                </a:schemeClr>
              </a:buClr>
              <a:buSzPct val="80000"/>
              <a:buFont typeface="Courier New" panose="02070309020205020404" pitchFamily="49" charset="0"/>
              <a:buNone/>
              <a:defRPr sz="1000">
                <a:solidFill>
                  <a:schemeClr val="bg1"/>
                </a:solidFill>
              </a:defRPr>
            </a:lvl4pPr>
            <a:lvl5pPr marL="809625" indent="0">
              <a:lnSpc>
                <a:spcPct val="100000"/>
              </a:lnSpc>
              <a:spcBef>
                <a:spcPts val="0"/>
              </a:spcBef>
              <a:spcAft>
                <a:spcPts val="1000"/>
              </a:spcAft>
              <a:buFont typeface="Arial" panose="020B0604020202020204" pitchFamily="34" charset="0"/>
              <a:buNone/>
              <a:defRPr sz="1000">
                <a:solidFill>
                  <a:schemeClr val="bg1"/>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IN" sz="2000" b="0" i="0" u="none" strike="noStrike" baseline="0" dirty="0">
                <a:solidFill>
                  <a:srgbClr val="000000"/>
                </a:solidFill>
                <a:latin typeface="Cambria" panose="02040503050406030204" pitchFamily="18" charset="0"/>
              </a:rPr>
              <a:t>2. Doctor Database </a:t>
            </a:r>
          </a:p>
        </p:txBody>
      </p:sp>
      <p:sp>
        <p:nvSpPr>
          <p:cNvPr id="16" name="Text Placeholder 3">
            <a:extLst>
              <a:ext uri="{FF2B5EF4-FFF2-40B4-BE49-F238E27FC236}">
                <a16:creationId xmlns="" xmlns:a16="http://schemas.microsoft.com/office/drawing/2014/main" id="{B0F437E6-32CC-40FE-A1A3-D4D19F0B3D43}"/>
              </a:ext>
            </a:extLst>
          </p:cNvPr>
          <p:cNvSpPr txBox="1">
            <a:spLocks/>
          </p:cNvSpPr>
          <p:nvPr/>
        </p:nvSpPr>
        <p:spPr>
          <a:xfrm>
            <a:off x="250839" y="4170424"/>
            <a:ext cx="2639317" cy="702406"/>
          </a:xfrm>
          <a:prstGeom prst="rect">
            <a:avLst/>
          </a:prstGeom>
          <a:noFill/>
        </p:spPr>
        <p:txBody>
          <a:bodyPr vert="horz" lIns="0" tIns="0" rIns="0" bIns="0" rtlCol="0" anchor="t">
            <a:noAutofit/>
          </a:bodyPr>
          <a:lstStyle>
            <a:lvl1pPr indent="0" algn="ctr">
              <a:lnSpc>
                <a:spcPct val="100000"/>
              </a:lnSpc>
              <a:spcBef>
                <a:spcPts val="0"/>
              </a:spcBef>
              <a:spcAft>
                <a:spcPts val="1000"/>
              </a:spcAft>
              <a:buClr>
                <a:schemeClr val="accent2"/>
              </a:buClr>
              <a:buFont typeface="Arial" panose="020B0604020202020204" pitchFamily="34" charset="0"/>
              <a:buNone/>
              <a:defRPr b="0" cap="none" baseline="0">
                <a:solidFill>
                  <a:schemeClr val="accent1"/>
                </a:solidFill>
                <a:latin typeface="+mj-lt"/>
              </a:defRPr>
            </a:lvl1pPr>
            <a:lvl2pPr marL="266700" indent="0">
              <a:lnSpc>
                <a:spcPct val="100000"/>
              </a:lnSpc>
              <a:spcBef>
                <a:spcPts val="0"/>
              </a:spcBef>
              <a:spcAft>
                <a:spcPts val="1000"/>
              </a:spcAft>
              <a:buClr>
                <a:schemeClr val="accent2"/>
              </a:buClr>
              <a:buFontTx/>
              <a:buNone/>
              <a:defRPr sz="1400">
                <a:solidFill>
                  <a:schemeClr val="bg1"/>
                </a:solidFill>
              </a:defRPr>
            </a:lvl2pPr>
            <a:lvl3pPr marL="447675" indent="0">
              <a:lnSpc>
                <a:spcPct val="100000"/>
              </a:lnSpc>
              <a:spcBef>
                <a:spcPts val="0"/>
              </a:spcBef>
              <a:spcAft>
                <a:spcPts val="1000"/>
              </a:spcAft>
              <a:buClr>
                <a:schemeClr val="tx1">
                  <a:lumMod val="50000"/>
                  <a:lumOff val="50000"/>
                </a:schemeClr>
              </a:buClr>
              <a:buFont typeface="Arial" panose="020B0604020202020204" pitchFamily="34" charset="0"/>
              <a:buNone/>
              <a:defRPr sz="1200">
                <a:solidFill>
                  <a:schemeClr val="bg1"/>
                </a:solidFill>
              </a:defRPr>
            </a:lvl3pPr>
            <a:lvl4pPr marL="628650" indent="0">
              <a:lnSpc>
                <a:spcPct val="100000"/>
              </a:lnSpc>
              <a:spcBef>
                <a:spcPts val="0"/>
              </a:spcBef>
              <a:spcAft>
                <a:spcPts val="1000"/>
              </a:spcAft>
              <a:buClr>
                <a:schemeClr val="tx1">
                  <a:lumMod val="75000"/>
                  <a:lumOff val="25000"/>
                </a:schemeClr>
              </a:buClr>
              <a:buSzPct val="80000"/>
              <a:buFont typeface="Courier New" panose="02070309020205020404" pitchFamily="49" charset="0"/>
              <a:buNone/>
              <a:defRPr sz="1000">
                <a:solidFill>
                  <a:schemeClr val="bg1"/>
                </a:solidFill>
              </a:defRPr>
            </a:lvl4pPr>
            <a:lvl5pPr marL="809625" indent="0">
              <a:lnSpc>
                <a:spcPct val="100000"/>
              </a:lnSpc>
              <a:spcBef>
                <a:spcPts val="0"/>
              </a:spcBef>
              <a:spcAft>
                <a:spcPts val="1000"/>
              </a:spcAft>
              <a:buFont typeface="Arial" panose="020B0604020202020204" pitchFamily="34" charset="0"/>
              <a:buNone/>
              <a:defRPr sz="1000">
                <a:solidFill>
                  <a:schemeClr val="bg1"/>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endParaRPr lang="en-IN" sz="1800" b="0" i="0" u="none" strike="noStrike" baseline="0" dirty="0">
              <a:solidFill>
                <a:srgbClr val="000000"/>
              </a:solidFill>
              <a:latin typeface="Cambria" panose="02040503050406030204" pitchFamily="18" charset="0"/>
            </a:endParaRPr>
          </a:p>
          <a:p>
            <a:r>
              <a:rPr lang="en-IN" sz="1600" b="0" i="0" u="none" strike="noStrike" baseline="0" dirty="0">
                <a:solidFill>
                  <a:srgbClr val="000000"/>
                </a:solidFill>
                <a:latin typeface="Cambria" panose="02040503050406030204" pitchFamily="18" charset="0"/>
              </a:rPr>
              <a:t>3</a:t>
            </a:r>
            <a:r>
              <a:rPr lang="en-IN" b="0" i="0" u="none" strike="noStrike" baseline="0" dirty="0">
                <a:solidFill>
                  <a:srgbClr val="000000"/>
                </a:solidFill>
                <a:latin typeface="Cambria" panose="02040503050406030204" pitchFamily="18" charset="0"/>
              </a:rPr>
              <a:t>. </a:t>
            </a:r>
            <a:r>
              <a:rPr lang="en-IN" b="0" i="0" u="none" strike="noStrike" baseline="0" dirty="0" smtClean="0">
                <a:solidFill>
                  <a:srgbClr val="000000"/>
                </a:solidFill>
                <a:latin typeface="Cambria" panose="02040503050406030204" pitchFamily="18" charset="0"/>
              </a:rPr>
              <a:t>Receptionist</a:t>
            </a:r>
            <a:r>
              <a:rPr lang="en-IN" b="0" i="0" u="none" strike="noStrike" dirty="0" smtClean="0">
                <a:solidFill>
                  <a:srgbClr val="000000"/>
                </a:solidFill>
                <a:latin typeface="Cambria" panose="02040503050406030204" pitchFamily="18" charset="0"/>
              </a:rPr>
              <a:t> Databased</a:t>
            </a:r>
            <a:endParaRPr lang="en-IN" b="0" i="0" u="none" strike="noStrike" baseline="0" dirty="0">
              <a:solidFill>
                <a:srgbClr val="000000"/>
              </a:solidFill>
              <a:latin typeface="Cambria" panose="02040503050406030204" pitchFamily="18" charset="0"/>
            </a:endParaRPr>
          </a:p>
          <a:p>
            <a:pPr algn="l"/>
            <a:endParaRPr lang="en-IN" sz="1800" b="0" i="0" u="none" strike="noStrike" baseline="0" dirty="0">
              <a:solidFill>
                <a:srgbClr val="000000"/>
              </a:solidFill>
              <a:latin typeface="Cambria" panose="02040503050406030204"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838" y="2110201"/>
            <a:ext cx="5921361" cy="2261278"/>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286" y="4875806"/>
            <a:ext cx="8948057" cy="1538901"/>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65465" y="2193763"/>
            <a:ext cx="5726535" cy="2177716"/>
          </a:xfrm>
          <a:prstGeom prst="rect">
            <a:avLst/>
          </a:prstGeom>
        </p:spPr>
      </p:pic>
    </p:spTree>
    <p:extLst>
      <p:ext uri="{BB962C8B-B14F-4D97-AF65-F5344CB8AC3E}">
        <p14:creationId xmlns:p14="http://schemas.microsoft.com/office/powerpoint/2010/main" val="618570312"/>
      </p:ext>
    </p:extLst>
  </p:cSld>
  <p:clrMapOvr>
    <a:masterClrMapping/>
  </p:clrMapOvr>
  <mc:AlternateContent xmlns:mc="http://schemas.openxmlformats.org/markup-compatibility/2006" xmlns:p14="http://schemas.microsoft.com/office/powerpoint/2010/main">
    <mc:Choice Requires="p14">
      <p:transition spd="slow" p14:dur="1600" advClick="0" advTm="2000">
        <p14:gallery dir="l"/>
      </p:transition>
    </mc:Choice>
    <mc:Fallback xmlns="">
      <p:transition spd="slow" advClick="0" advTm="2000">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MS Healthcare Pitch">
      <a:dk1>
        <a:sysClr val="windowText" lastClr="000000"/>
      </a:dk1>
      <a:lt1>
        <a:sysClr val="window" lastClr="FFFFFF"/>
      </a:lt1>
      <a:dk2>
        <a:srgbClr val="00292E"/>
      </a:dk2>
      <a:lt2>
        <a:srgbClr val="64B2C1"/>
      </a:lt2>
      <a:accent1>
        <a:srgbClr val="F0CDA1"/>
      </a:accent1>
      <a:accent2>
        <a:srgbClr val="107082"/>
      </a:accent2>
      <a:accent3>
        <a:srgbClr val="054854"/>
      </a:accent3>
      <a:accent4>
        <a:srgbClr val="00AEEF"/>
      </a:accent4>
      <a:accent5>
        <a:srgbClr val="F99927"/>
      </a:accent5>
      <a:accent6>
        <a:srgbClr val="EC7216"/>
      </a:accent6>
      <a:hlink>
        <a:srgbClr val="000000"/>
      </a:hlink>
      <a:folHlink>
        <a:srgbClr val="000000"/>
      </a:folHlink>
    </a:clrScheme>
    <a:fontScheme name="MS Healthcare Pitch">
      <a:majorFont>
        <a:latin typeface="Gill Sans MT"/>
        <a:ea typeface=""/>
        <a:cs typeface=""/>
      </a:majorFont>
      <a:minorFont>
        <a:latin typeface="Arial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tx2"/>
            </a:gs>
            <a:gs pos="100000">
              <a:schemeClr val="accent2"/>
            </a:gs>
          </a:gsLst>
          <a:lin ang="14400000" scaled="0"/>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MB Healthcare Pitch Deck SB_v3" id="{F20654C3-30CB-4A23-AE37-CA3918CCFD51}" vid="{71C4247B-9648-406B-9B0E-E7124027980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F4BDB64-2AF8-42D4-96C8-B6B6F098993C}">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33BAED8-F9E7-4D41-86E9-333473F909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C66BDC7-24D2-4343-8D41-18F9C23F860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 Boardroom</Template>
  <TotalTime>660</TotalTime>
  <Words>594</Words>
  <Application>Microsoft Office PowerPoint</Application>
  <PresentationFormat>Widescreen</PresentationFormat>
  <Paragraphs>149</Paragraphs>
  <Slides>22</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Arial</vt:lpstr>
      <vt:lpstr>Arial </vt:lpstr>
      <vt:lpstr>Calibri</vt:lpstr>
      <vt:lpstr>Cambria</vt:lpstr>
      <vt:lpstr>Century Gothic</vt:lpstr>
      <vt:lpstr>Courier New</vt:lpstr>
      <vt:lpstr>Gill Sans MT</vt:lpstr>
      <vt:lpstr>Lato</vt:lpstr>
      <vt:lpstr>Microsoft YaHei UI Light</vt:lpstr>
      <vt:lpstr>Symbol</vt:lpstr>
      <vt:lpstr>Office Theme</vt:lpstr>
      <vt:lpstr>DOCTOR’S CLINIC</vt:lpstr>
      <vt:lpstr>THE  TEAM</vt:lpstr>
      <vt:lpstr>OUR     GOAL</vt:lpstr>
      <vt:lpstr>SOFTWARE REQUIREMENT Specification</vt:lpstr>
      <vt:lpstr>SOFTWARE REQUIREMENT Specification</vt:lpstr>
      <vt:lpstr>DATA FLOW DIAGRAM</vt:lpstr>
      <vt:lpstr>DATA FLOW DIAGRAM</vt:lpstr>
      <vt:lpstr>ENTITY RELATIONSHIP DIAGRAM</vt:lpstr>
      <vt:lpstr>DATABASE</vt:lpstr>
      <vt:lpstr>Screen Design</vt:lpstr>
      <vt:lpstr>Screen Design</vt:lpstr>
      <vt:lpstr>Screen Design</vt:lpstr>
      <vt:lpstr>Screen Design</vt:lpstr>
      <vt:lpstr>Screen Design</vt:lpstr>
      <vt:lpstr>Screen Design</vt:lpstr>
      <vt:lpstr>Screen Design</vt:lpstr>
      <vt:lpstr>Screen Design</vt:lpstr>
      <vt:lpstr>Screen Design</vt:lpstr>
      <vt:lpstr>TESTING </vt:lpstr>
      <vt:lpstr>FUTURE SCOPE</vt:lpstr>
      <vt:lpstr>bibliography</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HOSPITAL MANAGEMENT SYSTEM</dc:title>
  <dc:creator>Aftabolous tushi</dc:creator>
  <cp:lastModifiedBy>ADMIN</cp:lastModifiedBy>
  <cp:revision>25</cp:revision>
  <dcterms:created xsi:type="dcterms:W3CDTF">2022-11-17T14:42:23Z</dcterms:created>
  <dcterms:modified xsi:type="dcterms:W3CDTF">2023-06-22T20:50:55Z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